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ndara"/>
        <a:ea typeface="Candara"/>
        <a:cs typeface="Candara"/>
        <a:sym typeface="Candara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ndara"/>
        <a:ea typeface="Candara"/>
        <a:cs typeface="Candara"/>
        <a:sym typeface="Candara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ndara"/>
        <a:ea typeface="Candara"/>
        <a:cs typeface="Candara"/>
        <a:sym typeface="Candara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ndara"/>
        <a:ea typeface="Candara"/>
        <a:cs typeface="Candara"/>
        <a:sym typeface="Candara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ndara"/>
        <a:ea typeface="Candara"/>
        <a:cs typeface="Candara"/>
        <a:sym typeface="Candara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ndara"/>
        <a:ea typeface="Candara"/>
        <a:cs typeface="Candara"/>
        <a:sym typeface="Candara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ndara"/>
        <a:ea typeface="Candara"/>
        <a:cs typeface="Candara"/>
        <a:sym typeface="Candara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ndara"/>
        <a:ea typeface="Candara"/>
        <a:cs typeface="Candara"/>
        <a:sym typeface="Candara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ndara"/>
        <a:ea typeface="Candara"/>
        <a:cs typeface="Candara"/>
        <a:sym typeface="Candara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Candara"/>
          <a:ea typeface="Candara"/>
          <a:cs typeface="Candara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BEAF4"/>
          </a:solidFill>
        </a:fill>
      </a:tcStyle>
    </a:wholeTbl>
    <a:band2H>
      <a:tcTxStyle/>
      <a:tcStyle>
        <a:tcBdr/>
        <a:fill>
          <a:solidFill>
            <a:srgbClr val="E7F5FA"/>
          </a:solidFill>
        </a:fill>
      </a:tcStyle>
    </a:band2H>
    <a:firstCol>
      <a:tcTxStyle b="on" i="off">
        <a:font>
          <a:latin typeface="Candara"/>
          <a:ea typeface="Candara"/>
          <a:cs typeface="Candar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Candara"/>
          <a:ea typeface="Candara"/>
          <a:cs typeface="Candar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Candara"/>
          <a:ea typeface="Candara"/>
          <a:cs typeface="Candar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Candara"/>
          <a:ea typeface="Candara"/>
          <a:cs typeface="Candara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1F4D4"/>
          </a:solidFill>
        </a:fill>
      </a:tcStyle>
    </a:wholeTbl>
    <a:band2H>
      <a:tcTxStyle/>
      <a:tcStyle>
        <a:tcBdr/>
        <a:fill>
          <a:solidFill>
            <a:srgbClr val="F1FAEB"/>
          </a:solidFill>
        </a:fill>
      </a:tcStyle>
    </a:band2H>
    <a:firstCol>
      <a:tcTxStyle b="on" i="off">
        <a:font>
          <a:latin typeface="Candara"/>
          <a:ea typeface="Candara"/>
          <a:cs typeface="Candar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Candara"/>
          <a:ea typeface="Candara"/>
          <a:cs typeface="Candar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Candara"/>
          <a:ea typeface="Candara"/>
          <a:cs typeface="Candar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Candara"/>
          <a:ea typeface="Candara"/>
          <a:cs typeface="Candara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CECA"/>
          </a:solidFill>
        </a:fill>
      </a:tcStyle>
    </a:wholeTbl>
    <a:band2H>
      <a:tcTxStyle/>
      <a:tcStyle>
        <a:tcBdr/>
        <a:fill>
          <a:solidFill>
            <a:srgbClr val="FFE8E6"/>
          </a:solidFill>
        </a:fill>
      </a:tcStyle>
    </a:band2H>
    <a:firstCol>
      <a:tcTxStyle b="on" i="off">
        <a:font>
          <a:latin typeface="Candara"/>
          <a:ea typeface="Candara"/>
          <a:cs typeface="Candar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Candara"/>
          <a:ea typeface="Candara"/>
          <a:cs typeface="Candar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Candara"/>
          <a:ea typeface="Candara"/>
          <a:cs typeface="Candar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Candara"/>
          <a:ea typeface="Candara"/>
          <a:cs typeface="Candar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Candara"/>
          <a:ea typeface="Candara"/>
          <a:cs typeface="Candar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Candara"/>
          <a:ea typeface="Candara"/>
          <a:cs typeface="Candar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Candara"/>
          <a:ea typeface="Candara"/>
          <a:cs typeface="Candar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Candara"/>
          <a:ea typeface="Candara"/>
          <a:cs typeface="Candara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Candara"/>
          <a:ea typeface="Candara"/>
          <a:cs typeface="Candar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Candara"/>
          <a:ea typeface="Candara"/>
          <a:cs typeface="Candar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Candara"/>
          <a:ea typeface="Candara"/>
          <a:cs typeface="Candar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Candara"/>
          <a:ea typeface="Candara"/>
          <a:cs typeface="Candar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Candara"/>
          <a:ea typeface="Candara"/>
          <a:cs typeface="Candar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>
          <a:latin typeface="Candara"/>
          <a:ea typeface="Candara"/>
          <a:cs typeface="Candar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Candara"/>
          <a:ea typeface="Candara"/>
          <a:cs typeface="Candar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howGuides="1">
      <p:cViewPr varScale="1">
        <p:scale>
          <a:sx n="105" d="100"/>
          <a:sy n="105" d="100"/>
        </p:scale>
        <p:origin x="714" y="1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23" name="Shape 323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lick to edit 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3200400" y="2811053"/>
            <a:ext cx="8991600" cy="1261296"/>
          </a:xfrm>
          <a:prstGeom prst="rect">
            <a:avLst/>
          </a:prstGeom>
          <a:solidFill>
            <a:srgbClr val="FFFFFF"/>
          </a:solidFill>
        </p:spPr>
        <p:txBody>
          <a:bodyPr lIns="179999" tIns="179999" rIns="179999" bIns="179999" anchor="t"/>
          <a:lstStyle>
            <a:lvl1pPr algn="r">
              <a:defRPr sz="6000" spc="-300"/>
            </a:lvl1pPr>
          </a:lstStyle>
          <a:p>
            <a:r>
              <a:t>Click to edit presentation title</a:t>
            </a:r>
          </a:p>
        </p:txBody>
      </p:sp>
      <p:sp>
        <p:nvSpPr>
          <p:cNvPr id="1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200400" y="4061038"/>
            <a:ext cx="6580189" cy="580922"/>
          </a:xfrm>
          <a:prstGeom prst="rect">
            <a:avLst/>
          </a:prstGeom>
          <a:solidFill>
            <a:srgbClr val="000000">
              <a:alpha val="80000"/>
            </a:srgbClr>
          </a:solidFill>
        </p:spPr>
        <p:txBody>
          <a:bodyPr lIns="179999" tIns="179999" rIns="179999" bIns="179999"/>
          <a:lstStyle>
            <a:lvl1pPr marL="266700" indent="-266700" algn="ctr">
              <a:buSzTx/>
              <a:buNone/>
              <a:defRPr>
                <a:solidFill>
                  <a:srgbClr val="FFFFFF"/>
                </a:solidFill>
              </a:defRPr>
            </a:lvl1pPr>
            <a:lvl2pPr algn="ctr">
              <a:buChar char="•"/>
              <a:defRPr>
                <a:solidFill>
                  <a:srgbClr val="FFFFFF"/>
                </a:solidFill>
              </a:defRPr>
            </a:lvl2pPr>
            <a:lvl3pPr algn="ctr">
              <a:defRPr>
                <a:solidFill>
                  <a:srgbClr val="FFFFFF"/>
                </a:solidFill>
              </a:defRPr>
            </a:lvl3pPr>
            <a:lvl4pPr algn="ctr">
              <a:defRPr>
                <a:solidFill>
                  <a:srgbClr val="FFFFFF"/>
                </a:solidFill>
              </a:defRPr>
            </a:lvl4pPr>
            <a:lvl5pPr algn="ctr">
              <a:defRPr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" name="Rectangle 12"/>
          <p:cNvSpPr/>
          <p:nvPr/>
        </p:nvSpPr>
        <p:spPr>
          <a:xfrm>
            <a:off x="9780103" y="6803350"/>
            <a:ext cx="1979898" cy="54651"/>
          </a:xfrm>
          <a:prstGeom prst="rect">
            <a:avLst/>
          </a:prstGeom>
          <a:solidFill>
            <a:srgbClr val="DADADA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0" name="Rectangle 13"/>
          <p:cNvSpPr/>
          <p:nvPr/>
        </p:nvSpPr>
        <p:spPr>
          <a:xfrm>
            <a:off x="0" y="6803350"/>
            <a:ext cx="9780104" cy="54651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1" name="Rectangle 14"/>
          <p:cNvSpPr/>
          <p:nvPr/>
        </p:nvSpPr>
        <p:spPr>
          <a:xfrm>
            <a:off x="11760000" y="6803350"/>
            <a:ext cx="432001" cy="5465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2" name="Rectangle 7"/>
          <p:cNvSpPr/>
          <p:nvPr/>
        </p:nvSpPr>
        <p:spPr>
          <a:xfrm>
            <a:off x="9780588" y="2698612"/>
            <a:ext cx="2411413" cy="114825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3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676525" cy="514350"/>
          </a:xfrm>
          <a:prstGeom prst="rect">
            <a:avLst/>
          </a:prstGeom>
          <a:ln w="12700">
            <a:miter lim="400000"/>
          </a:ln>
        </p:spPr>
      </p:pic>
      <p:pic>
        <p:nvPicPr>
          <p:cNvPr id="24" name="Picture 9" descr="Picture 9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648825" y="1"/>
            <a:ext cx="2543175" cy="593181"/>
          </a:xfrm>
          <a:prstGeom prst="rect">
            <a:avLst/>
          </a:prstGeom>
          <a:ln w="12700">
            <a:miter lim="400000"/>
          </a:ln>
        </p:spPr>
      </p:pic>
      <p:sp>
        <p:nvSpPr>
          <p:cNvPr id="2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37600" y="6172200"/>
            <a:ext cx="2844800" cy="368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Click to edit page title"/>
          <p:cNvSpPr txBox="1">
            <a:spLocks noGrp="1"/>
          </p:cNvSpPr>
          <p:nvPr>
            <p:ph type="title" hasCustomPrompt="1"/>
          </p:nvPr>
        </p:nvSpPr>
        <p:spPr>
          <a:xfrm>
            <a:off x="431999" y="431999"/>
            <a:ext cx="11340002" cy="432001"/>
          </a:xfrm>
          <a:prstGeom prst="rect">
            <a:avLst/>
          </a:prstGeom>
        </p:spPr>
        <p:txBody>
          <a:bodyPr/>
          <a:lstStyle/>
          <a:p>
            <a:r>
              <a:t>Click to edit page title</a:t>
            </a:r>
          </a:p>
        </p:txBody>
      </p:sp>
      <p:sp>
        <p:nvSpPr>
          <p:cNvPr id="129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431999" y="1511999"/>
            <a:ext cx="5472002" cy="4680001"/>
          </a:xfrm>
          <a:prstGeom prst="rect">
            <a:avLst/>
          </a:prstGeom>
        </p:spPr>
        <p:txBody>
          <a:bodyPr/>
          <a:lstStyle>
            <a:lvl1pPr marL="266700" indent="-266700">
              <a:buFont typeface="Arial"/>
              <a:buChar char="•"/>
            </a:lvl1pPr>
            <a:lvl2pPr>
              <a:buFont typeface="Arial"/>
              <a:buChar char="•"/>
            </a:lvl2pPr>
            <a:lvl3pPr>
              <a:buFont typeface="Arial"/>
            </a:lvl3pPr>
            <a:lvl4pPr>
              <a:buFont typeface="Arial"/>
            </a:lvl4pPr>
            <a:lvl5pPr>
              <a:buFont typeface="Arial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0" name="Text Placeholder 4"/>
          <p:cNvSpPr>
            <a:spLocks noGrp="1"/>
          </p:cNvSpPr>
          <p:nvPr>
            <p:ph type="body" sz="half" idx="21"/>
          </p:nvPr>
        </p:nvSpPr>
        <p:spPr>
          <a:xfrm>
            <a:off x="6299887" y="1511250"/>
            <a:ext cx="5472114" cy="4680001"/>
          </a:xfrm>
          <a:prstGeom prst="rect">
            <a:avLst/>
          </a:prstGeom>
        </p:spPr>
        <p:txBody>
          <a:bodyPr/>
          <a:lstStyle/>
          <a:p>
            <a:pPr marL="266700" indent="-266700">
              <a:buFont typeface="Arial"/>
              <a:buChar char="•"/>
            </a:pPr>
            <a:endParaRPr/>
          </a:p>
        </p:txBody>
      </p:sp>
      <p:sp>
        <p:nvSpPr>
          <p:cNvPr id="1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Click to edit page title"/>
          <p:cNvSpPr txBox="1">
            <a:spLocks noGrp="1"/>
          </p:cNvSpPr>
          <p:nvPr>
            <p:ph type="title" hasCustomPrompt="1"/>
          </p:nvPr>
        </p:nvSpPr>
        <p:spPr>
          <a:xfrm>
            <a:off x="431999" y="431999"/>
            <a:ext cx="11340002" cy="432001"/>
          </a:xfrm>
          <a:prstGeom prst="rect">
            <a:avLst/>
          </a:prstGeom>
        </p:spPr>
        <p:txBody>
          <a:bodyPr/>
          <a:lstStyle/>
          <a:p>
            <a:r>
              <a:t>Click to edit page title</a:t>
            </a:r>
          </a:p>
        </p:txBody>
      </p:sp>
      <p:sp>
        <p:nvSpPr>
          <p:cNvPr id="139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431999" y="1511999"/>
            <a:ext cx="3600002" cy="4679251"/>
          </a:xfrm>
          <a:prstGeom prst="rect">
            <a:avLst/>
          </a:prstGeom>
        </p:spPr>
        <p:txBody>
          <a:bodyPr/>
          <a:lstStyle>
            <a:lvl1pPr marL="266700" indent="-266700">
              <a:buFont typeface="Arial"/>
              <a:buChar char="•"/>
            </a:lvl1pPr>
            <a:lvl2pPr>
              <a:buFont typeface="Arial"/>
              <a:buChar char="•"/>
            </a:lvl2pPr>
            <a:lvl3pPr>
              <a:buFont typeface="Arial"/>
            </a:lvl3pPr>
            <a:lvl4pPr>
              <a:buFont typeface="Arial"/>
            </a:lvl4pPr>
            <a:lvl5pPr>
              <a:buFont typeface="Arial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0" name="Text Placeholder 4"/>
          <p:cNvSpPr>
            <a:spLocks noGrp="1"/>
          </p:cNvSpPr>
          <p:nvPr>
            <p:ph type="body" sz="half" idx="21"/>
          </p:nvPr>
        </p:nvSpPr>
        <p:spPr>
          <a:xfrm>
            <a:off x="4301549" y="1511476"/>
            <a:ext cx="3600451" cy="4679249"/>
          </a:xfrm>
          <a:prstGeom prst="rect">
            <a:avLst/>
          </a:prstGeom>
        </p:spPr>
        <p:txBody>
          <a:bodyPr/>
          <a:lstStyle/>
          <a:p>
            <a:pPr marL="266700" indent="-266700">
              <a:buFont typeface="Arial"/>
              <a:buChar char="•"/>
            </a:pPr>
            <a:endParaRPr/>
          </a:p>
        </p:txBody>
      </p:sp>
      <p:sp>
        <p:nvSpPr>
          <p:cNvPr id="141" name="Text Placeholder 5"/>
          <p:cNvSpPr>
            <a:spLocks noGrp="1"/>
          </p:cNvSpPr>
          <p:nvPr>
            <p:ph type="body" sz="half" idx="22"/>
          </p:nvPr>
        </p:nvSpPr>
        <p:spPr>
          <a:xfrm>
            <a:off x="8171550" y="1511474"/>
            <a:ext cx="3600451" cy="4679252"/>
          </a:xfrm>
          <a:prstGeom prst="rect">
            <a:avLst/>
          </a:prstGeom>
        </p:spPr>
        <p:txBody>
          <a:bodyPr/>
          <a:lstStyle/>
          <a:p>
            <a:pPr marL="266700" indent="-266700">
              <a:buFont typeface="Arial"/>
              <a:buChar char="•"/>
            </a:pPr>
            <a:endParaRPr/>
          </a:p>
        </p:txBody>
      </p:sp>
      <p:sp>
        <p:nvSpPr>
          <p:cNvPr id="14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Click to edit page title"/>
          <p:cNvSpPr txBox="1">
            <a:spLocks noGrp="1"/>
          </p:cNvSpPr>
          <p:nvPr>
            <p:ph type="title" hasCustomPrompt="1"/>
          </p:nvPr>
        </p:nvSpPr>
        <p:spPr>
          <a:xfrm>
            <a:off x="431999" y="431999"/>
            <a:ext cx="11340002" cy="432001"/>
          </a:xfrm>
          <a:prstGeom prst="rect">
            <a:avLst/>
          </a:prstGeom>
        </p:spPr>
        <p:txBody>
          <a:bodyPr/>
          <a:lstStyle/>
          <a:p>
            <a:r>
              <a:t>Click to edit page title</a:t>
            </a:r>
          </a:p>
        </p:txBody>
      </p:sp>
      <p:sp>
        <p:nvSpPr>
          <p:cNvPr id="15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31999" y="1511999"/>
            <a:ext cx="2160001" cy="4679251"/>
          </a:xfrm>
          <a:prstGeom prst="rect">
            <a:avLst/>
          </a:prstGeom>
        </p:spPr>
        <p:txBody>
          <a:bodyPr/>
          <a:lstStyle>
            <a:lvl1pPr marL="266700" indent="-266700">
              <a:buFont typeface="Arial"/>
              <a:buChar char="•"/>
            </a:lvl1pPr>
            <a:lvl2pPr>
              <a:buFont typeface="Arial"/>
              <a:buChar char="•"/>
            </a:lvl2pPr>
            <a:lvl3pPr>
              <a:buFont typeface="Arial"/>
            </a:lvl3pPr>
            <a:lvl4pPr>
              <a:buFont typeface="Arial"/>
            </a:lvl4pPr>
            <a:lvl5pPr>
              <a:buFont typeface="Arial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1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2726412" y="1511999"/>
            <a:ext cx="2160589" cy="4679251"/>
          </a:xfrm>
          <a:prstGeom prst="rect">
            <a:avLst/>
          </a:prstGeom>
        </p:spPr>
        <p:txBody>
          <a:bodyPr/>
          <a:lstStyle/>
          <a:p>
            <a:pPr marL="266700" indent="-266700">
              <a:buFont typeface="Arial"/>
              <a:buChar char="•"/>
            </a:pPr>
            <a:endParaRPr/>
          </a:p>
        </p:txBody>
      </p:sp>
      <p:sp>
        <p:nvSpPr>
          <p:cNvPr id="152" name="Text Placeholder 5"/>
          <p:cNvSpPr>
            <a:spLocks noGrp="1"/>
          </p:cNvSpPr>
          <p:nvPr>
            <p:ph type="body" sz="quarter" idx="22"/>
          </p:nvPr>
        </p:nvSpPr>
        <p:spPr>
          <a:xfrm>
            <a:off x="5021412" y="1511999"/>
            <a:ext cx="2160589" cy="4679251"/>
          </a:xfrm>
          <a:prstGeom prst="rect">
            <a:avLst/>
          </a:prstGeom>
        </p:spPr>
        <p:txBody>
          <a:bodyPr/>
          <a:lstStyle/>
          <a:p>
            <a:pPr marL="266700" indent="-266700">
              <a:buFont typeface="Arial"/>
              <a:buChar char="•"/>
            </a:pPr>
            <a:endParaRPr/>
          </a:p>
        </p:txBody>
      </p:sp>
      <p:sp>
        <p:nvSpPr>
          <p:cNvPr id="153" name="Text Placeholder 6"/>
          <p:cNvSpPr>
            <a:spLocks noGrp="1"/>
          </p:cNvSpPr>
          <p:nvPr>
            <p:ph type="body" sz="quarter" idx="23"/>
          </p:nvPr>
        </p:nvSpPr>
        <p:spPr>
          <a:xfrm>
            <a:off x="7316412" y="1507534"/>
            <a:ext cx="2160589" cy="4679252"/>
          </a:xfrm>
          <a:prstGeom prst="rect">
            <a:avLst/>
          </a:prstGeom>
        </p:spPr>
        <p:txBody>
          <a:bodyPr/>
          <a:lstStyle/>
          <a:p>
            <a:pPr marL="266700" indent="-266700">
              <a:buFont typeface="Arial"/>
              <a:buChar char="•"/>
            </a:pPr>
            <a:endParaRPr/>
          </a:p>
        </p:txBody>
      </p:sp>
      <p:sp>
        <p:nvSpPr>
          <p:cNvPr id="154" name="Text Placeholder 7"/>
          <p:cNvSpPr>
            <a:spLocks noGrp="1"/>
          </p:cNvSpPr>
          <p:nvPr>
            <p:ph type="body" sz="quarter" idx="24"/>
          </p:nvPr>
        </p:nvSpPr>
        <p:spPr>
          <a:xfrm>
            <a:off x="9611411" y="1507535"/>
            <a:ext cx="2160589" cy="4683715"/>
          </a:xfrm>
          <a:prstGeom prst="rect">
            <a:avLst/>
          </a:prstGeom>
        </p:spPr>
        <p:txBody>
          <a:bodyPr/>
          <a:lstStyle/>
          <a:p>
            <a:pPr marL="266700" indent="-266700">
              <a:buFont typeface="Arial"/>
              <a:buChar char="•"/>
            </a:pPr>
            <a:endParaRPr/>
          </a:p>
        </p:txBody>
      </p:sp>
      <p:sp>
        <p:nvSpPr>
          <p:cNvPr id="15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Click to edit 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3200400" y="2811053"/>
            <a:ext cx="8991600" cy="1261296"/>
          </a:xfrm>
          <a:prstGeom prst="rect">
            <a:avLst/>
          </a:prstGeom>
          <a:solidFill>
            <a:srgbClr val="FFFFFF"/>
          </a:solidFill>
        </p:spPr>
        <p:txBody>
          <a:bodyPr lIns="179999" tIns="179999" rIns="179999" bIns="179999" anchor="t"/>
          <a:lstStyle>
            <a:lvl1pPr algn="r">
              <a:defRPr sz="6000" spc="-300"/>
            </a:lvl1pPr>
          </a:lstStyle>
          <a:p>
            <a:r>
              <a:t>Click to edit presentation title</a:t>
            </a:r>
          </a:p>
        </p:txBody>
      </p:sp>
      <p:sp>
        <p:nvSpPr>
          <p:cNvPr id="16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200400" y="4061038"/>
            <a:ext cx="6580189" cy="580922"/>
          </a:xfrm>
          <a:prstGeom prst="rect">
            <a:avLst/>
          </a:prstGeom>
          <a:solidFill>
            <a:srgbClr val="000000">
              <a:alpha val="80000"/>
            </a:srgbClr>
          </a:solidFill>
        </p:spPr>
        <p:txBody>
          <a:bodyPr lIns="179999" tIns="179999" rIns="179999" bIns="179999"/>
          <a:lstStyle>
            <a:lvl1pPr marL="266700" indent="-266700" algn="ctr">
              <a:buSzTx/>
              <a:buNone/>
              <a:defRPr>
                <a:solidFill>
                  <a:srgbClr val="FFFFFF"/>
                </a:solidFill>
              </a:defRPr>
            </a:lvl1pPr>
            <a:lvl2pPr algn="ctr">
              <a:buChar char="•"/>
              <a:defRPr>
                <a:solidFill>
                  <a:srgbClr val="FFFFFF"/>
                </a:solidFill>
              </a:defRPr>
            </a:lvl2pPr>
            <a:lvl3pPr algn="ctr">
              <a:defRPr>
                <a:solidFill>
                  <a:srgbClr val="FFFFFF"/>
                </a:solidFill>
              </a:defRPr>
            </a:lvl3pPr>
            <a:lvl4pPr algn="ctr">
              <a:defRPr>
                <a:solidFill>
                  <a:srgbClr val="FFFFFF"/>
                </a:solidFill>
              </a:defRPr>
            </a:lvl4pPr>
            <a:lvl5pPr algn="ctr">
              <a:defRPr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4" name="Rectangle 12"/>
          <p:cNvSpPr/>
          <p:nvPr/>
        </p:nvSpPr>
        <p:spPr>
          <a:xfrm>
            <a:off x="9780103" y="6803350"/>
            <a:ext cx="1979898" cy="54651"/>
          </a:xfrm>
          <a:prstGeom prst="rect">
            <a:avLst/>
          </a:prstGeom>
          <a:solidFill>
            <a:srgbClr val="DADADA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65" name="Rectangle 13"/>
          <p:cNvSpPr/>
          <p:nvPr/>
        </p:nvSpPr>
        <p:spPr>
          <a:xfrm>
            <a:off x="0" y="6803350"/>
            <a:ext cx="9780104" cy="54651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66" name="Rectangle 14"/>
          <p:cNvSpPr/>
          <p:nvPr/>
        </p:nvSpPr>
        <p:spPr>
          <a:xfrm>
            <a:off x="11760000" y="6803350"/>
            <a:ext cx="432001" cy="5465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67" name="Rectangle 7"/>
          <p:cNvSpPr/>
          <p:nvPr/>
        </p:nvSpPr>
        <p:spPr>
          <a:xfrm>
            <a:off x="9780588" y="2698612"/>
            <a:ext cx="2411413" cy="114825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6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37600" y="6172200"/>
            <a:ext cx="2844800" cy="368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"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Click to edit section divider"/>
          <p:cNvSpPr txBox="1">
            <a:spLocks noGrp="1"/>
          </p:cNvSpPr>
          <p:nvPr>
            <p:ph type="title" hasCustomPrompt="1"/>
          </p:nvPr>
        </p:nvSpPr>
        <p:spPr>
          <a:xfrm>
            <a:off x="-1700" y="2156225"/>
            <a:ext cx="5958000" cy="1958401"/>
          </a:xfrm>
          <a:prstGeom prst="rect">
            <a:avLst/>
          </a:prstGeom>
          <a:solidFill>
            <a:srgbClr val="FFFFFF"/>
          </a:solidFill>
        </p:spPr>
        <p:txBody>
          <a:bodyPr lIns="179999" tIns="179999" rIns="179999" bIns="179999"/>
          <a:lstStyle>
            <a:lvl1pPr>
              <a:defRPr sz="6000" b="0" spc="-300">
                <a:latin typeface="Corbel"/>
                <a:ea typeface="Corbel"/>
                <a:cs typeface="Corbel"/>
                <a:sym typeface="Corbel"/>
              </a:defRPr>
            </a:lvl1pPr>
          </a:lstStyle>
          <a:p>
            <a:r>
              <a:t>Click to edit section divider</a:t>
            </a:r>
          </a:p>
        </p:txBody>
      </p:sp>
      <p:sp>
        <p:nvSpPr>
          <p:cNvPr id="176" name="Rectangle 7"/>
          <p:cNvSpPr/>
          <p:nvPr/>
        </p:nvSpPr>
        <p:spPr>
          <a:xfrm>
            <a:off x="0" y="5209682"/>
            <a:ext cx="2411412" cy="114825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7" name="Rectangle 12"/>
          <p:cNvSpPr/>
          <p:nvPr/>
        </p:nvSpPr>
        <p:spPr>
          <a:xfrm>
            <a:off x="9780103" y="6803350"/>
            <a:ext cx="1979898" cy="54651"/>
          </a:xfrm>
          <a:prstGeom prst="rect">
            <a:avLst/>
          </a:prstGeom>
          <a:solidFill>
            <a:srgbClr val="DADADA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8" name="Rectangle 13"/>
          <p:cNvSpPr/>
          <p:nvPr/>
        </p:nvSpPr>
        <p:spPr>
          <a:xfrm>
            <a:off x="0" y="6803350"/>
            <a:ext cx="9780104" cy="54651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9" name="Rectangle 14"/>
          <p:cNvSpPr/>
          <p:nvPr/>
        </p:nvSpPr>
        <p:spPr>
          <a:xfrm>
            <a:off x="11760000" y="6803350"/>
            <a:ext cx="432001" cy="5465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8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0" y="4114627"/>
            <a:ext cx="5956300" cy="1095057"/>
          </a:xfrm>
          <a:prstGeom prst="rect">
            <a:avLst/>
          </a:prstGeom>
          <a:solidFill>
            <a:srgbClr val="000000">
              <a:alpha val="80000"/>
            </a:srgbClr>
          </a:solidFill>
        </p:spPr>
        <p:txBody>
          <a:bodyPr lIns="179999" tIns="179999" rIns="179999" bIns="179999"/>
          <a:lstStyle>
            <a:lvl1pPr marL="266700" indent="-266700">
              <a:buSzTx/>
              <a:buNone/>
              <a:defRPr>
                <a:solidFill>
                  <a:srgbClr val="FFFFFF"/>
                </a:solidFill>
              </a:defRPr>
            </a:lvl1pPr>
            <a:lvl2pPr>
              <a:buChar char="•"/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Click to edit page title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Click to edit page title</a:t>
            </a:r>
          </a:p>
        </p:txBody>
      </p:sp>
      <p:sp>
        <p:nvSpPr>
          <p:cNvPr id="189" name="Body Level One…"/>
          <p:cNvSpPr txBox="1">
            <a:spLocks noGrp="1"/>
          </p:cNvSpPr>
          <p:nvPr>
            <p:ph type="body" idx="1"/>
          </p:nvPr>
        </p:nvSpPr>
        <p:spPr>
          <a:xfrm>
            <a:off x="431999" y="1008000"/>
            <a:ext cx="11328002" cy="5183250"/>
          </a:xfrm>
          <a:prstGeom prst="rect">
            <a:avLst/>
          </a:prstGeom>
        </p:spPr>
        <p:txBody>
          <a:bodyPr/>
          <a:lstStyle>
            <a:lvl1pPr marL="266700" indent="-266700">
              <a:buFont typeface="Arial"/>
              <a:buChar char="•"/>
            </a:lvl1pPr>
            <a:lvl2pPr>
              <a:buFont typeface="Arial"/>
              <a:buChar char="•"/>
            </a:lvl2pPr>
            <a:lvl3pPr>
              <a:buFont typeface="Arial"/>
            </a:lvl3pPr>
            <a:lvl4pPr>
              <a:buFont typeface="Arial"/>
            </a:lvl4pPr>
            <a:lvl5pPr>
              <a:buFont typeface="Arial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Click to edit page title"/>
          <p:cNvSpPr txBox="1">
            <a:spLocks noGrp="1"/>
          </p:cNvSpPr>
          <p:nvPr>
            <p:ph type="title" hasCustomPrompt="1"/>
          </p:nvPr>
        </p:nvSpPr>
        <p:spPr>
          <a:xfrm>
            <a:off x="431999" y="431999"/>
            <a:ext cx="11340002" cy="432001"/>
          </a:xfrm>
          <a:prstGeom prst="rect">
            <a:avLst/>
          </a:prstGeom>
        </p:spPr>
        <p:txBody>
          <a:bodyPr/>
          <a:lstStyle/>
          <a:p>
            <a:r>
              <a:t>Click to edit page title</a:t>
            </a:r>
          </a:p>
        </p:txBody>
      </p:sp>
      <p:sp>
        <p:nvSpPr>
          <p:cNvPr id="19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99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6311886" y="1007249"/>
            <a:ext cx="5460115" cy="5169715"/>
          </a:xfrm>
          <a:prstGeom prst="rect">
            <a:avLst/>
          </a:prstGeom>
        </p:spPr>
        <p:txBody>
          <a:bodyPr/>
          <a:lstStyle>
            <a:lvl1pPr marL="266700" indent="-266700">
              <a:buFont typeface="Arial"/>
              <a:buChar char="•"/>
            </a:lvl1pPr>
            <a:lvl2pPr>
              <a:buFont typeface="Arial"/>
              <a:buChar char="•"/>
            </a:lvl2pPr>
            <a:lvl3pPr>
              <a:buFont typeface="Arial"/>
            </a:lvl3pPr>
            <a:lvl4pPr>
              <a:buFont typeface="Arial"/>
            </a:lvl4pPr>
            <a:lvl5pPr>
              <a:buFont typeface="Arial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Click to edit page title"/>
          <p:cNvSpPr txBox="1">
            <a:spLocks noGrp="1"/>
          </p:cNvSpPr>
          <p:nvPr>
            <p:ph type="title" hasCustomPrompt="1"/>
          </p:nvPr>
        </p:nvSpPr>
        <p:spPr>
          <a:xfrm>
            <a:off x="431999" y="431999"/>
            <a:ext cx="11340002" cy="432001"/>
          </a:xfrm>
          <a:prstGeom prst="rect">
            <a:avLst/>
          </a:prstGeom>
        </p:spPr>
        <p:txBody>
          <a:bodyPr/>
          <a:lstStyle/>
          <a:p>
            <a:r>
              <a:t>Click to edit page title</a:t>
            </a:r>
          </a:p>
        </p:txBody>
      </p:sp>
      <p:sp>
        <p:nvSpPr>
          <p:cNvPr id="20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208" name="Rectangle 10"/>
          <p:cNvSpPr/>
          <p:nvPr/>
        </p:nvSpPr>
        <p:spPr>
          <a:xfrm>
            <a:off x="431799" y="1016230"/>
            <a:ext cx="1984177" cy="114825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09" name="Rectangle 11"/>
          <p:cNvSpPr/>
          <p:nvPr/>
        </p:nvSpPr>
        <p:spPr>
          <a:xfrm>
            <a:off x="6299887" y="1016230"/>
            <a:ext cx="1984176" cy="114825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1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31800" y="1224127"/>
            <a:ext cx="5448116" cy="358776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None/>
              <a:defRPr sz="2400" b="1"/>
            </a:lvl1pPr>
            <a:lvl2pPr marL="0" indent="457200">
              <a:buSzTx/>
              <a:buNone/>
              <a:defRPr sz="2400" b="1"/>
            </a:lvl2pPr>
            <a:lvl3pPr marL="0" indent="914400">
              <a:buSzTx/>
              <a:buNone/>
              <a:defRPr sz="2400" b="1"/>
            </a:lvl3pPr>
            <a:lvl4pPr marL="0" indent="1371600">
              <a:buSzTx/>
              <a:buNone/>
              <a:defRPr sz="2400" b="1"/>
            </a:lvl4pPr>
            <a:lvl5pPr marL="0" indent="1828800">
              <a:buSzTx/>
              <a:buNone/>
              <a:defRPr sz="2400" b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11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6312086" y="1224127"/>
            <a:ext cx="5447915" cy="358776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None/>
              <a:defRPr sz="2400" b="1"/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Click to edit page title"/>
          <p:cNvSpPr txBox="1">
            <a:spLocks noGrp="1"/>
          </p:cNvSpPr>
          <p:nvPr>
            <p:ph type="title" hasCustomPrompt="1"/>
          </p:nvPr>
        </p:nvSpPr>
        <p:spPr>
          <a:xfrm>
            <a:off x="431999" y="431999"/>
            <a:ext cx="3932039" cy="1411277"/>
          </a:xfrm>
          <a:prstGeom prst="rect">
            <a:avLst/>
          </a:prstGeom>
        </p:spPr>
        <p:txBody>
          <a:bodyPr anchor="b"/>
          <a:lstStyle/>
          <a:p>
            <a:r>
              <a:t>Click to edit page title</a:t>
            </a:r>
          </a:p>
        </p:txBody>
      </p:sp>
      <p:sp>
        <p:nvSpPr>
          <p:cNvPr id="21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220" name="Rectangle 10"/>
          <p:cNvSpPr/>
          <p:nvPr/>
        </p:nvSpPr>
        <p:spPr>
          <a:xfrm>
            <a:off x="431799" y="1892925"/>
            <a:ext cx="1984177" cy="114825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21" name="Body Level One…"/>
          <p:cNvSpPr txBox="1">
            <a:spLocks noGrp="1"/>
          </p:cNvSpPr>
          <p:nvPr>
            <p:ph type="body" idx="1"/>
          </p:nvPr>
        </p:nvSpPr>
        <p:spPr>
          <a:xfrm>
            <a:off x="4788815" y="432001"/>
            <a:ext cx="6971185" cy="5429051"/>
          </a:xfrm>
          <a:prstGeom prst="rect">
            <a:avLst/>
          </a:prstGeom>
        </p:spPr>
        <p:txBody>
          <a:bodyPr/>
          <a:lstStyle>
            <a:lvl1pPr marL="266700" indent="-266700">
              <a:buFont typeface="Arial"/>
              <a:buChar char="•"/>
              <a:defRPr sz="2000"/>
            </a:lvl1pPr>
            <a:lvl2pPr marL="573616" indent="-306916">
              <a:buFont typeface="Arial"/>
              <a:buChar char="•"/>
              <a:defRPr sz="2000"/>
            </a:lvl2pPr>
            <a:lvl3pPr marL="876300" indent="-333375">
              <a:buFont typeface="Arial"/>
              <a:defRPr sz="2000"/>
            </a:lvl3pPr>
            <a:lvl4pPr marL="1190625" indent="-381000">
              <a:buFont typeface="Arial"/>
              <a:defRPr sz="2000"/>
            </a:lvl4pPr>
            <a:lvl5pPr marL="1457325" indent="-381000">
              <a:buFont typeface="Arial"/>
              <a:defRPr sz="2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2" name="Text Placeholder 3"/>
          <p:cNvSpPr>
            <a:spLocks noGrp="1"/>
          </p:cNvSpPr>
          <p:nvPr>
            <p:ph type="body" sz="quarter" idx="21"/>
          </p:nvPr>
        </p:nvSpPr>
        <p:spPr>
          <a:xfrm>
            <a:off x="431999" y="2057400"/>
            <a:ext cx="3932239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1600"/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Click to edit page title"/>
          <p:cNvSpPr txBox="1">
            <a:spLocks noGrp="1"/>
          </p:cNvSpPr>
          <p:nvPr>
            <p:ph type="title" hasCustomPrompt="1"/>
          </p:nvPr>
        </p:nvSpPr>
        <p:spPr>
          <a:xfrm>
            <a:off x="431999" y="431999"/>
            <a:ext cx="3932039" cy="1411277"/>
          </a:xfrm>
          <a:prstGeom prst="rect">
            <a:avLst/>
          </a:prstGeom>
        </p:spPr>
        <p:txBody>
          <a:bodyPr anchor="b"/>
          <a:lstStyle/>
          <a:p>
            <a:r>
              <a:t>Click to edit page title</a:t>
            </a:r>
          </a:p>
        </p:txBody>
      </p:sp>
      <p:sp>
        <p:nvSpPr>
          <p:cNvPr id="23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231" name="Rectangle 10"/>
          <p:cNvSpPr/>
          <p:nvPr/>
        </p:nvSpPr>
        <p:spPr>
          <a:xfrm>
            <a:off x="431799" y="1892925"/>
            <a:ext cx="1984177" cy="114825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3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31999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sz="1600"/>
            </a:lvl1pPr>
            <a:lvl2pPr marL="0" indent="457200">
              <a:buSzTx/>
              <a:buNone/>
              <a:defRPr sz="1600"/>
            </a:lvl2pPr>
            <a:lvl3pPr marL="0" indent="914400">
              <a:buSzTx/>
              <a:buNone/>
              <a:defRPr sz="1600"/>
            </a:lvl3pPr>
            <a:lvl4pPr marL="0" indent="1371600">
              <a:buSzTx/>
              <a:buNone/>
              <a:defRPr sz="1600"/>
            </a:lvl4pPr>
            <a:lvl5pPr marL="0" indent="1828800">
              <a:buSzTx/>
              <a:buNone/>
              <a:defRPr sz="1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3" name="Picture Placeholder 2"/>
          <p:cNvSpPr>
            <a:spLocks noGrp="1"/>
          </p:cNvSpPr>
          <p:nvPr>
            <p:ph type="pic" idx="21"/>
          </p:nvPr>
        </p:nvSpPr>
        <p:spPr>
          <a:xfrm>
            <a:off x="4788815" y="432001"/>
            <a:ext cx="6971185" cy="542905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ivider Slide 1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Click to edit section divider"/>
          <p:cNvSpPr txBox="1">
            <a:spLocks noGrp="1"/>
          </p:cNvSpPr>
          <p:nvPr>
            <p:ph type="title" hasCustomPrompt="1"/>
          </p:nvPr>
        </p:nvSpPr>
        <p:spPr>
          <a:xfrm>
            <a:off x="6235700" y="2204791"/>
            <a:ext cx="5956300" cy="1944001"/>
          </a:xfrm>
          <a:prstGeom prst="rect">
            <a:avLst/>
          </a:prstGeom>
          <a:solidFill>
            <a:srgbClr val="FFFFFF"/>
          </a:solidFill>
        </p:spPr>
        <p:txBody>
          <a:bodyPr lIns="179999" tIns="179999" rIns="179999" bIns="179999" anchor="t"/>
          <a:lstStyle>
            <a:lvl1pPr algn="r">
              <a:defRPr sz="6000" spc="-300"/>
            </a:lvl1pPr>
          </a:lstStyle>
          <a:p>
            <a:r>
              <a:t>Click to edit section divider</a:t>
            </a:r>
          </a:p>
        </p:txBody>
      </p:sp>
      <p:sp>
        <p:nvSpPr>
          <p:cNvPr id="33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6235700" y="4148859"/>
            <a:ext cx="5956300" cy="1100566"/>
          </a:xfrm>
          <a:prstGeom prst="rect">
            <a:avLst/>
          </a:prstGeom>
          <a:solidFill>
            <a:srgbClr val="000000">
              <a:alpha val="80000"/>
            </a:srgbClr>
          </a:solidFill>
        </p:spPr>
        <p:txBody>
          <a:bodyPr lIns="179999" tIns="179999" rIns="179999" bIns="179999"/>
          <a:lstStyle>
            <a:lvl1pPr marL="0" indent="0" algn="r">
              <a:buSzTx/>
              <a:buNone/>
              <a:defRPr>
                <a:solidFill>
                  <a:srgbClr val="FFFFFF"/>
                </a:solidFill>
              </a:defRPr>
            </a:lvl1pPr>
            <a:lvl2pPr marL="0" indent="266700" algn="r">
              <a:buSzTx/>
              <a:buNone/>
              <a:defRPr>
                <a:solidFill>
                  <a:srgbClr val="FFFFFF"/>
                </a:solidFill>
              </a:defRPr>
            </a:lvl2pPr>
            <a:lvl3pPr marL="0" indent="542925" algn="r">
              <a:buSzTx/>
              <a:buNone/>
              <a:defRPr>
                <a:solidFill>
                  <a:srgbClr val="FFFFFF"/>
                </a:solidFill>
              </a:defRPr>
            </a:lvl3pPr>
            <a:lvl4pPr marL="0" indent="809625" algn="r">
              <a:buSzTx/>
              <a:buNone/>
              <a:defRPr>
                <a:solidFill>
                  <a:srgbClr val="FFFFFF"/>
                </a:solidFill>
              </a:defRPr>
            </a:lvl4pPr>
            <a:lvl5pPr marL="0" indent="1076325" algn="r">
              <a:buSzTx/>
              <a:buNone/>
              <a:defRPr>
                <a:solidFill>
                  <a:srgbClr val="FFFFFF"/>
                </a:solidFill>
              </a:defRPr>
            </a:lvl5pPr>
          </a:lstStyle>
          <a:p>
            <a:r>
              <a:t>Click to edit Master subtitle style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4" name="Rectangle 7"/>
          <p:cNvSpPr/>
          <p:nvPr/>
        </p:nvSpPr>
        <p:spPr>
          <a:xfrm>
            <a:off x="9780588" y="5247782"/>
            <a:ext cx="2411413" cy="114825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5" name="Rectangle 12"/>
          <p:cNvSpPr/>
          <p:nvPr/>
        </p:nvSpPr>
        <p:spPr>
          <a:xfrm>
            <a:off x="9780103" y="6803350"/>
            <a:ext cx="1979898" cy="54651"/>
          </a:xfrm>
          <a:prstGeom prst="rect">
            <a:avLst/>
          </a:prstGeom>
          <a:solidFill>
            <a:srgbClr val="DADADA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6" name="Rectangle 13"/>
          <p:cNvSpPr/>
          <p:nvPr/>
        </p:nvSpPr>
        <p:spPr>
          <a:xfrm>
            <a:off x="0" y="6803350"/>
            <a:ext cx="9780104" cy="54651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7" name="Rectangle 14"/>
          <p:cNvSpPr/>
          <p:nvPr/>
        </p:nvSpPr>
        <p:spPr>
          <a:xfrm>
            <a:off x="11760000" y="6803350"/>
            <a:ext cx="432001" cy="5465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Click to edit page title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Click to edit page title</a:t>
            </a:r>
          </a:p>
        </p:txBody>
      </p:sp>
      <p:sp>
        <p:nvSpPr>
          <p:cNvPr id="241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431800" y="1008000"/>
            <a:ext cx="11339514" cy="360001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</a:lvl1pPr>
            <a:lvl2pPr marL="0" indent="266700">
              <a:buSzTx/>
              <a:buNone/>
            </a:lvl2pPr>
            <a:lvl3pPr marL="0" indent="542925">
              <a:buSzTx/>
              <a:buNone/>
            </a:lvl3pPr>
            <a:lvl4pPr marL="0" indent="809625">
              <a:buSzTx/>
              <a:buNone/>
            </a:lvl4pPr>
            <a:lvl5pPr marL="0" indent="1076325">
              <a:buSzTx/>
              <a:buNone/>
            </a:lvl5pPr>
          </a:lstStyle>
          <a:p>
            <a:r>
              <a:t>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4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250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25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59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664369" y="2033588"/>
            <a:ext cx="8863264" cy="2790826"/>
          </a:xfrm>
          <a:prstGeom prst="rect">
            <a:avLst/>
          </a:prstGeom>
        </p:spPr>
        <p:txBody>
          <a:bodyPr anchor="ctr"/>
          <a:lstStyle>
            <a:lvl1pPr marL="0" indent="0" algn="ctr">
              <a:buSzTx/>
              <a:buNone/>
              <a:defRPr sz="6000"/>
            </a:lvl1pPr>
            <a:lvl2pPr marL="0" indent="266700" algn="ctr">
              <a:buSzTx/>
              <a:buNone/>
              <a:defRPr sz="6000"/>
            </a:lvl2pPr>
            <a:lvl3pPr marL="1685925" indent="-1143000" algn="ctr">
              <a:defRPr sz="6000"/>
            </a:lvl3pPr>
            <a:lvl4pPr marL="1952625" indent="-1143000" algn="ctr">
              <a:defRPr sz="6000"/>
            </a:lvl4pPr>
            <a:lvl5pPr marL="2219325" indent="-1143000" algn="ctr">
              <a:defRPr sz="6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Comparison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Click to edit page title"/>
          <p:cNvSpPr txBox="1">
            <a:spLocks noGrp="1"/>
          </p:cNvSpPr>
          <p:nvPr>
            <p:ph type="title" hasCustomPrompt="1"/>
          </p:nvPr>
        </p:nvSpPr>
        <p:spPr>
          <a:xfrm>
            <a:off x="431999" y="431999"/>
            <a:ext cx="11340002" cy="432002"/>
          </a:xfrm>
          <a:prstGeom prst="rect">
            <a:avLst/>
          </a:prstGeom>
        </p:spPr>
        <p:txBody>
          <a:bodyPr/>
          <a:lstStyle/>
          <a:p>
            <a:r>
              <a:t>Click to edit page title</a:t>
            </a:r>
          </a:p>
        </p:txBody>
      </p:sp>
      <p:sp>
        <p:nvSpPr>
          <p:cNvPr id="274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431800" y="1008000"/>
            <a:ext cx="11339515" cy="360001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</a:lvl1pPr>
            <a:lvl2pPr marL="0" indent="0">
              <a:buSzTx/>
              <a:buNone/>
            </a:lvl2pPr>
            <a:lvl3pPr marL="0" indent="0">
              <a:buSzTx/>
              <a:buNone/>
            </a:lvl3pPr>
            <a:lvl4pPr marL="0" indent="0">
              <a:buSzTx/>
              <a:buNone/>
            </a:lvl4pPr>
            <a:lvl5pPr marL="0" indent="0">
              <a:buSzTx/>
              <a:buNone/>
            </a:lvl5pPr>
          </a:lstStyle>
          <a:p>
            <a:r>
              <a:t>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75" name="Comparison Left Placeholder 1"/>
          <p:cNvSpPr>
            <a:spLocks noGrp="1"/>
          </p:cNvSpPr>
          <p:nvPr>
            <p:ph type="body" sz="quarter" idx="21"/>
          </p:nvPr>
        </p:nvSpPr>
        <p:spPr>
          <a:xfrm>
            <a:off x="431998" y="2307688"/>
            <a:ext cx="5472004" cy="360002"/>
          </a:xfrm>
          <a:prstGeom prst="rect">
            <a:avLst/>
          </a:prstGeom>
        </p:spPr>
        <p:txBody>
          <a:bodyPr/>
          <a:lstStyle/>
          <a:p>
            <a:pPr marL="266700" indent="-266700">
              <a:buFont typeface="Arial"/>
              <a:buChar char="•"/>
            </a:pPr>
            <a:endParaRPr/>
          </a:p>
        </p:txBody>
      </p:sp>
      <p:sp>
        <p:nvSpPr>
          <p:cNvPr id="276" name="Text Placeholder 4"/>
          <p:cNvSpPr>
            <a:spLocks noGrp="1"/>
          </p:cNvSpPr>
          <p:nvPr>
            <p:ph type="body" sz="half" idx="22"/>
          </p:nvPr>
        </p:nvSpPr>
        <p:spPr>
          <a:xfrm>
            <a:off x="6299887" y="2812214"/>
            <a:ext cx="5472115" cy="3379037"/>
          </a:xfrm>
          <a:prstGeom prst="rect">
            <a:avLst/>
          </a:prstGeom>
        </p:spPr>
        <p:txBody>
          <a:bodyPr/>
          <a:lstStyle/>
          <a:p>
            <a:pPr marL="266700" indent="-266700">
              <a:buFont typeface="Arial"/>
              <a:buChar char="•"/>
            </a:pPr>
            <a:endParaRPr/>
          </a:p>
        </p:txBody>
      </p:sp>
      <p:sp>
        <p:nvSpPr>
          <p:cNvPr id="27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hank You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Rectangle 6"/>
          <p:cNvSpPr/>
          <p:nvPr/>
        </p:nvSpPr>
        <p:spPr>
          <a:xfrm>
            <a:off x="9780099" y="6371351"/>
            <a:ext cx="1979899" cy="43199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/>
          </a:p>
        </p:txBody>
      </p:sp>
      <p:sp>
        <p:nvSpPr>
          <p:cNvPr id="285" name="Rectangle 27"/>
          <p:cNvSpPr/>
          <p:nvPr/>
        </p:nvSpPr>
        <p:spPr>
          <a:xfrm>
            <a:off x="9780103" y="6803349"/>
            <a:ext cx="1979898" cy="54653"/>
          </a:xfrm>
          <a:prstGeom prst="rect">
            <a:avLst/>
          </a:prstGeom>
          <a:solidFill>
            <a:srgbClr val="DADADA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/>
          </a:p>
        </p:txBody>
      </p:sp>
      <p:sp>
        <p:nvSpPr>
          <p:cNvPr id="286" name="Freeform: Shape 30"/>
          <p:cNvSpPr/>
          <p:nvPr/>
        </p:nvSpPr>
        <p:spPr>
          <a:xfrm>
            <a:off x="-1" y="6371351"/>
            <a:ext cx="9780104" cy="43200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/>
          </a:p>
        </p:txBody>
      </p:sp>
      <p:sp>
        <p:nvSpPr>
          <p:cNvPr id="287" name="Rectangle 8"/>
          <p:cNvSpPr/>
          <p:nvPr/>
        </p:nvSpPr>
        <p:spPr>
          <a:xfrm>
            <a:off x="0" y="6803349"/>
            <a:ext cx="9780104" cy="54653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/>
          </a:p>
        </p:txBody>
      </p:sp>
      <p:sp>
        <p:nvSpPr>
          <p:cNvPr id="288" name="Rectangle 28"/>
          <p:cNvSpPr/>
          <p:nvPr/>
        </p:nvSpPr>
        <p:spPr>
          <a:xfrm>
            <a:off x="11760000" y="6803349"/>
            <a:ext cx="432002" cy="54653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/>
          </a:p>
        </p:txBody>
      </p:sp>
      <p:sp>
        <p:nvSpPr>
          <p:cNvPr id="289" name="Straight Connector 17"/>
          <p:cNvSpPr/>
          <p:nvPr/>
        </p:nvSpPr>
        <p:spPr>
          <a:xfrm flipH="1" flipV="1">
            <a:off x="0" y="6371350"/>
            <a:ext cx="12192003" cy="4"/>
          </a:xfrm>
          <a:prstGeom prst="line">
            <a:avLst/>
          </a:prstGeom>
          <a:ln w="6350">
            <a:solidFill>
              <a:srgbClr val="F2F2F2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  <a:endParaRPr/>
          </a:p>
        </p:txBody>
      </p:sp>
      <p:sp>
        <p:nvSpPr>
          <p:cNvPr id="290" name="Thank You"/>
          <p:cNvSpPr txBox="1">
            <a:spLocks noGrp="1"/>
          </p:cNvSpPr>
          <p:nvPr>
            <p:ph type="title" hasCustomPrompt="1"/>
          </p:nvPr>
        </p:nvSpPr>
        <p:spPr>
          <a:xfrm>
            <a:off x="8458200" y="2798353"/>
            <a:ext cx="3733800" cy="1013687"/>
          </a:xfrm>
          <a:prstGeom prst="rect">
            <a:avLst/>
          </a:prstGeom>
          <a:solidFill>
            <a:srgbClr val="FFFFFF"/>
          </a:solidFill>
        </p:spPr>
        <p:txBody>
          <a:bodyPr lIns="179999" tIns="179999" rIns="179999" bIns="179999" anchor="t"/>
          <a:lstStyle>
            <a:lvl1pPr algn="r">
              <a:defRPr sz="6000" spc="-300"/>
            </a:lvl1pPr>
          </a:lstStyle>
          <a:p>
            <a:r>
              <a:t>Thank You</a:t>
            </a:r>
          </a:p>
        </p:txBody>
      </p:sp>
      <p:sp>
        <p:nvSpPr>
          <p:cNvPr id="291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8458200" y="3957704"/>
            <a:ext cx="2910342" cy="316803"/>
          </a:xfrm>
          <a:prstGeom prst="rect">
            <a:avLst/>
          </a:prstGeom>
          <a:solidFill>
            <a:srgbClr val="404040"/>
          </a:solidFill>
        </p:spPr>
        <p:txBody>
          <a:bodyPr anchor="ctr"/>
          <a:lstStyle>
            <a:lvl1pPr marL="0" indent="0" algn="r">
              <a:buSzTx/>
              <a:buNone/>
              <a:defRPr>
                <a:solidFill>
                  <a:srgbClr val="FFFFFF"/>
                </a:solidFill>
              </a:defRPr>
            </a:lvl1pPr>
            <a:lvl2pPr marL="0" indent="0" algn="r">
              <a:buSzTx/>
              <a:buNone/>
              <a:defRPr>
                <a:solidFill>
                  <a:srgbClr val="FFFFFF"/>
                </a:solidFill>
              </a:defRPr>
            </a:lvl2pPr>
            <a:lvl3pPr marL="0" indent="0" algn="r">
              <a:buSzTx/>
              <a:buNone/>
              <a:defRPr>
                <a:solidFill>
                  <a:srgbClr val="FFFFFF"/>
                </a:solidFill>
              </a:defRPr>
            </a:lvl3pPr>
            <a:lvl4pPr marL="0" indent="0" algn="r">
              <a:buSzTx/>
              <a:buNone/>
              <a:defRPr>
                <a:solidFill>
                  <a:srgbClr val="FFFFFF"/>
                </a:solidFill>
              </a:defRPr>
            </a:lvl4pPr>
            <a:lvl5pPr marL="0" indent="0" algn="r">
              <a:buSzTx/>
              <a:buNone/>
              <a:defRPr>
                <a:solidFill>
                  <a:srgbClr val="FFFFFF"/>
                </a:solidFill>
              </a:defRPr>
            </a:lvl5pPr>
          </a:lstStyle>
          <a:p>
            <a:r>
              <a:t>Full Name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92" name="Text Placeholder 6"/>
          <p:cNvSpPr>
            <a:spLocks noGrp="1"/>
          </p:cNvSpPr>
          <p:nvPr>
            <p:ph type="body" sz="quarter" idx="21" hasCustomPrompt="1"/>
          </p:nvPr>
        </p:nvSpPr>
        <p:spPr>
          <a:xfrm>
            <a:off x="8458199" y="4306722"/>
            <a:ext cx="2910346" cy="316803"/>
          </a:xfrm>
          <a:prstGeom prst="rect">
            <a:avLst/>
          </a:prstGeom>
          <a:solidFill>
            <a:srgbClr val="404040"/>
          </a:solidFill>
        </p:spPr>
        <p:txBody>
          <a:bodyPr anchor="ctr"/>
          <a:lstStyle>
            <a:lvl1pPr marL="0" indent="0" algn="r">
              <a:buSzTx/>
              <a:buNone/>
              <a:defRPr>
                <a:solidFill>
                  <a:srgbClr val="FFFFFF"/>
                </a:solidFill>
              </a:defRPr>
            </a:lvl1pPr>
          </a:lstStyle>
          <a:p>
            <a:r>
              <a:t>Phone Number</a:t>
            </a:r>
          </a:p>
        </p:txBody>
      </p:sp>
      <p:sp>
        <p:nvSpPr>
          <p:cNvPr id="293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8458199" y="4655739"/>
            <a:ext cx="2910346" cy="316803"/>
          </a:xfrm>
          <a:prstGeom prst="rect">
            <a:avLst/>
          </a:prstGeom>
          <a:solidFill>
            <a:srgbClr val="404040"/>
          </a:solidFill>
        </p:spPr>
        <p:txBody>
          <a:bodyPr anchor="ctr"/>
          <a:lstStyle>
            <a:lvl1pPr marL="0" indent="0" algn="r">
              <a:buSzTx/>
              <a:buNone/>
              <a:defRPr>
                <a:solidFill>
                  <a:srgbClr val="FFFFFF"/>
                </a:solidFill>
              </a:defRPr>
            </a:lvl1pPr>
          </a:lstStyle>
          <a:p>
            <a:r>
              <a:t>Email or Social Media Handle</a:t>
            </a:r>
          </a:p>
        </p:txBody>
      </p:sp>
      <p:sp>
        <p:nvSpPr>
          <p:cNvPr id="294" name="Text Placeholder 8"/>
          <p:cNvSpPr>
            <a:spLocks noGrp="1"/>
          </p:cNvSpPr>
          <p:nvPr>
            <p:ph type="body" sz="quarter" idx="23" hasCustomPrompt="1"/>
          </p:nvPr>
        </p:nvSpPr>
        <p:spPr>
          <a:xfrm>
            <a:off x="8458199" y="5004756"/>
            <a:ext cx="2910346" cy="316803"/>
          </a:xfrm>
          <a:prstGeom prst="rect">
            <a:avLst/>
          </a:prstGeom>
          <a:solidFill>
            <a:srgbClr val="404040"/>
          </a:solidFill>
        </p:spPr>
        <p:txBody>
          <a:bodyPr anchor="ctr"/>
          <a:lstStyle>
            <a:lvl1pPr marL="0" indent="0" algn="r">
              <a:buSzTx/>
              <a:buNone/>
              <a:defRPr>
                <a:solidFill>
                  <a:srgbClr val="FFFFFF"/>
                </a:solidFill>
              </a:defRPr>
            </a:lvl1pPr>
          </a:lstStyle>
          <a:p>
            <a:r>
              <a:t>Company Website</a:t>
            </a:r>
          </a:p>
        </p:txBody>
      </p:sp>
      <p:sp>
        <p:nvSpPr>
          <p:cNvPr id="295" name="Rectangle 14"/>
          <p:cNvSpPr/>
          <p:nvPr/>
        </p:nvSpPr>
        <p:spPr>
          <a:xfrm>
            <a:off x="11760000" y="6803349"/>
            <a:ext cx="432002" cy="54653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96" name="Rectangle 13"/>
          <p:cNvSpPr/>
          <p:nvPr/>
        </p:nvSpPr>
        <p:spPr>
          <a:xfrm>
            <a:off x="0" y="6803349"/>
            <a:ext cx="9780104" cy="54653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97" name="Rectangle 12"/>
          <p:cNvSpPr/>
          <p:nvPr/>
        </p:nvSpPr>
        <p:spPr>
          <a:xfrm>
            <a:off x="9780103" y="6803349"/>
            <a:ext cx="1979898" cy="54653"/>
          </a:xfrm>
          <a:prstGeom prst="rect">
            <a:avLst/>
          </a:prstGeom>
          <a:solidFill>
            <a:srgbClr val="DADADA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98" name="Rectangle 7"/>
          <p:cNvSpPr/>
          <p:nvPr/>
        </p:nvSpPr>
        <p:spPr>
          <a:xfrm>
            <a:off x="8458200" y="2685912"/>
            <a:ext cx="3733800" cy="114827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9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60000" y="6508918"/>
            <a:ext cx="432000" cy="156866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mparison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Rectangle 6"/>
          <p:cNvSpPr/>
          <p:nvPr/>
        </p:nvSpPr>
        <p:spPr>
          <a:xfrm>
            <a:off x="9780099" y="6371351"/>
            <a:ext cx="1979899" cy="43199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/>
          </a:p>
        </p:txBody>
      </p:sp>
      <p:sp>
        <p:nvSpPr>
          <p:cNvPr id="307" name="Rectangle 27"/>
          <p:cNvSpPr/>
          <p:nvPr/>
        </p:nvSpPr>
        <p:spPr>
          <a:xfrm>
            <a:off x="9780103" y="6803349"/>
            <a:ext cx="1979898" cy="54653"/>
          </a:xfrm>
          <a:prstGeom prst="rect">
            <a:avLst/>
          </a:prstGeom>
          <a:solidFill>
            <a:srgbClr val="DADADA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/>
          </a:p>
        </p:txBody>
      </p:sp>
      <p:sp>
        <p:nvSpPr>
          <p:cNvPr id="308" name="Freeform: Shape 30"/>
          <p:cNvSpPr/>
          <p:nvPr/>
        </p:nvSpPr>
        <p:spPr>
          <a:xfrm>
            <a:off x="-1" y="6371351"/>
            <a:ext cx="9780104" cy="43200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/>
          </a:p>
        </p:txBody>
      </p:sp>
      <p:sp>
        <p:nvSpPr>
          <p:cNvPr id="309" name="Rectangle 8"/>
          <p:cNvSpPr/>
          <p:nvPr/>
        </p:nvSpPr>
        <p:spPr>
          <a:xfrm>
            <a:off x="0" y="6803349"/>
            <a:ext cx="9780104" cy="54653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/>
          </a:p>
        </p:txBody>
      </p:sp>
      <p:sp>
        <p:nvSpPr>
          <p:cNvPr id="310" name="Rectangle 28"/>
          <p:cNvSpPr/>
          <p:nvPr/>
        </p:nvSpPr>
        <p:spPr>
          <a:xfrm>
            <a:off x="11760000" y="6803349"/>
            <a:ext cx="432002" cy="54653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/>
          </a:p>
        </p:txBody>
      </p:sp>
      <p:sp>
        <p:nvSpPr>
          <p:cNvPr id="311" name="Straight Connector 17"/>
          <p:cNvSpPr/>
          <p:nvPr/>
        </p:nvSpPr>
        <p:spPr>
          <a:xfrm flipH="1" flipV="1">
            <a:off x="0" y="6371350"/>
            <a:ext cx="12192003" cy="4"/>
          </a:xfrm>
          <a:prstGeom prst="line">
            <a:avLst/>
          </a:prstGeom>
          <a:ln w="6350">
            <a:solidFill>
              <a:srgbClr val="F2F2F2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  <a:endParaRPr/>
          </a:p>
        </p:txBody>
      </p:sp>
      <p:sp>
        <p:nvSpPr>
          <p:cNvPr id="312" name="Click to edit page title"/>
          <p:cNvSpPr txBox="1">
            <a:spLocks noGrp="1"/>
          </p:cNvSpPr>
          <p:nvPr>
            <p:ph type="title" hasCustomPrompt="1"/>
          </p:nvPr>
        </p:nvSpPr>
        <p:spPr>
          <a:xfrm>
            <a:off x="431999" y="431999"/>
            <a:ext cx="11340002" cy="432003"/>
          </a:xfrm>
          <a:prstGeom prst="rect">
            <a:avLst/>
          </a:prstGeom>
        </p:spPr>
        <p:txBody>
          <a:bodyPr/>
          <a:lstStyle/>
          <a:p>
            <a:r>
              <a:t>Click to edit page title</a:t>
            </a:r>
          </a:p>
        </p:txBody>
      </p:sp>
      <p:sp>
        <p:nvSpPr>
          <p:cNvPr id="313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431800" y="1008000"/>
            <a:ext cx="11339515" cy="360001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</a:lvl1pPr>
            <a:lvl2pPr marL="0" indent="0">
              <a:buSzTx/>
              <a:buNone/>
            </a:lvl2pPr>
            <a:lvl3pPr marL="0" indent="0">
              <a:buSzTx/>
              <a:buNone/>
            </a:lvl3pPr>
            <a:lvl4pPr marL="0" indent="0">
              <a:buSzTx/>
              <a:buNone/>
            </a:lvl4pPr>
            <a:lvl5pPr marL="0" indent="0">
              <a:buSzTx/>
              <a:buNone/>
            </a:lvl5pPr>
          </a:lstStyle>
          <a:p>
            <a:r>
              <a:t>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14" name="Comparison Left Placeholder 1"/>
          <p:cNvSpPr>
            <a:spLocks noGrp="1"/>
          </p:cNvSpPr>
          <p:nvPr>
            <p:ph type="body" sz="quarter" idx="21"/>
          </p:nvPr>
        </p:nvSpPr>
        <p:spPr>
          <a:xfrm>
            <a:off x="431998" y="2307688"/>
            <a:ext cx="5472004" cy="360003"/>
          </a:xfrm>
          <a:prstGeom prst="rect">
            <a:avLst/>
          </a:prstGeom>
        </p:spPr>
        <p:txBody>
          <a:bodyPr/>
          <a:lstStyle/>
          <a:p>
            <a:pPr>
              <a:buFont typeface="Calibri"/>
            </a:pPr>
            <a:endParaRPr/>
          </a:p>
        </p:txBody>
      </p:sp>
      <p:sp>
        <p:nvSpPr>
          <p:cNvPr id="315" name="Text Placeholder 4"/>
          <p:cNvSpPr>
            <a:spLocks noGrp="1"/>
          </p:cNvSpPr>
          <p:nvPr>
            <p:ph type="body" sz="half" idx="22"/>
          </p:nvPr>
        </p:nvSpPr>
        <p:spPr>
          <a:xfrm>
            <a:off x="6299887" y="2812214"/>
            <a:ext cx="5472115" cy="3379038"/>
          </a:xfrm>
          <a:prstGeom prst="rect">
            <a:avLst/>
          </a:prstGeom>
        </p:spPr>
        <p:txBody>
          <a:bodyPr/>
          <a:lstStyle/>
          <a:p>
            <a:pPr>
              <a:buFont typeface="Calibri"/>
            </a:pPr>
            <a:endParaRPr/>
          </a:p>
        </p:txBody>
      </p:sp>
      <p:sp>
        <p:nvSpPr>
          <p:cNvPr id="31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60000" y="6508918"/>
            <a:ext cx="432000" cy="156866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ivier Slide 2"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Click to edit section divider"/>
          <p:cNvSpPr txBox="1">
            <a:spLocks noGrp="1"/>
          </p:cNvSpPr>
          <p:nvPr>
            <p:ph type="title" hasCustomPrompt="1"/>
          </p:nvPr>
        </p:nvSpPr>
        <p:spPr>
          <a:xfrm>
            <a:off x="-1700" y="2156225"/>
            <a:ext cx="5958000" cy="1958401"/>
          </a:xfrm>
          <a:prstGeom prst="rect">
            <a:avLst/>
          </a:prstGeom>
          <a:solidFill>
            <a:srgbClr val="FFFFFF"/>
          </a:solidFill>
        </p:spPr>
        <p:txBody>
          <a:bodyPr lIns="179999" tIns="179999" rIns="179999" bIns="179999"/>
          <a:lstStyle>
            <a:lvl1pPr>
              <a:defRPr sz="6000" b="0" spc="-300">
                <a:latin typeface="Corbel"/>
                <a:ea typeface="Corbel"/>
                <a:cs typeface="Corbel"/>
                <a:sym typeface="Corbel"/>
              </a:defRPr>
            </a:lvl1pPr>
          </a:lstStyle>
          <a:p>
            <a:r>
              <a:t>Click to edit section divider</a:t>
            </a:r>
          </a:p>
        </p:txBody>
      </p:sp>
      <p:sp>
        <p:nvSpPr>
          <p:cNvPr id="46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0" y="4110759"/>
            <a:ext cx="5956300" cy="1100566"/>
          </a:xfrm>
          <a:prstGeom prst="rect">
            <a:avLst/>
          </a:prstGeom>
          <a:solidFill>
            <a:srgbClr val="000000">
              <a:alpha val="80000"/>
            </a:srgbClr>
          </a:solidFill>
        </p:spPr>
        <p:txBody>
          <a:bodyPr lIns="179999" tIns="179999" rIns="179999" bIns="179999"/>
          <a:lstStyle>
            <a:lvl1pPr marL="0" indent="0">
              <a:buSzTx/>
              <a:buNone/>
              <a:defRPr>
                <a:solidFill>
                  <a:srgbClr val="FFFFFF"/>
                </a:solidFill>
              </a:defRPr>
            </a:lvl1pPr>
            <a:lvl2pPr marL="0" indent="266700">
              <a:buSzTx/>
              <a:buNone/>
              <a:defRPr>
                <a:solidFill>
                  <a:srgbClr val="FFFFFF"/>
                </a:solidFill>
              </a:defRPr>
            </a:lvl2pPr>
            <a:lvl3pPr marL="0" indent="542925">
              <a:buSzTx/>
              <a:buNone/>
              <a:defRPr>
                <a:solidFill>
                  <a:srgbClr val="FFFFFF"/>
                </a:solidFill>
              </a:defRPr>
            </a:lvl3pPr>
            <a:lvl4pPr marL="0" indent="809625">
              <a:buSzTx/>
              <a:buNone/>
              <a:defRPr>
                <a:solidFill>
                  <a:srgbClr val="FFFFFF"/>
                </a:solidFill>
              </a:defRPr>
            </a:lvl4pPr>
            <a:lvl5pPr marL="0" indent="1076325">
              <a:buSzTx/>
              <a:buNone/>
              <a:defRPr>
                <a:solidFill>
                  <a:srgbClr val="FFFFFF"/>
                </a:solidFill>
              </a:defRPr>
            </a:lvl5pPr>
          </a:lstStyle>
          <a:p>
            <a:r>
              <a:t>Click to edit Master subtitle style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7" name="Rectangle 7"/>
          <p:cNvSpPr/>
          <p:nvPr/>
        </p:nvSpPr>
        <p:spPr>
          <a:xfrm>
            <a:off x="0" y="5209682"/>
            <a:ext cx="2411412" cy="114825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8" name="Rectangle 12"/>
          <p:cNvSpPr/>
          <p:nvPr/>
        </p:nvSpPr>
        <p:spPr>
          <a:xfrm>
            <a:off x="9780103" y="6803350"/>
            <a:ext cx="1979898" cy="54651"/>
          </a:xfrm>
          <a:prstGeom prst="rect">
            <a:avLst/>
          </a:prstGeom>
          <a:solidFill>
            <a:srgbClr val="DADADA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9" name="Rectangle 13"/>
          <p:cNvSpPr/>
          <p:nvPr/>
        </p:nvSpPr>
        <p:spPr>
          <a:xfrm>
            <a:off x="0" y="6803350"/>
            <a:ext cx="9780104" cy="54651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0" name="Rectangle 14"/>
          <p:cNvSpPr/>
          <p:nvPr/>
        </p:nvSpPr>
        <p:spPr>
          <a:xfrm>
            <a:off x="11760000" y="6803350"/>
            <a:ext cx="432001" cy="5465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ext Image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icture Placeholder 6"/>
          <p:cNvSpPr>
            <a:spLocks noGrp="1"/>
          </p:cNvSpPr>
          <p:nvPr>
            <p:ph type="pic" idx="21"/>
          </p:nvPr>
        </p:nvSpPr>
        <p:spPr>
          <a:xfrm>
            <a:off x="6096000" y="-2"/>
            <a:ext cx="6096000" cy="637135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59" name="Edit page title"/>
          <p:cNvSpPr txBox="1">
            <a:spLocks noGrp="1"/>
          </p:cNvSpPr>
          <p:nvPr>
            <p:ph type="title" hasCustomPrompt="1"/>
          </p:nvPr>
        </p:nvSpPr>
        <p:spPr>
          <a:xfrm>
            <a:off x="7111800" y="3802898"/>
            <a:ext cx="4648201" cy="985001"/>
          </a:xfrm>
          <a:prstGeom prst="rect">
            <a:avLst/>
          </a:prstGeom>
          <a:solidFill>
            <a:srgbClr val="FFFFFF"/>
          </a:solidFill>
        </p:spPr>
        <p:txBody>
          <a:bodyPr lIns="179999" tIns="179999" rIns="179999" bIns="179999"/>
          <a:lstStyle>
            <a:lvl1pPr algn="r">
              <a:defRPr sz="6000" spc="-300"/>
            </a:lvl1pPr>
          </a:lstStyle>
          <a:p>
            <a:r>
              <a:t>Edit page title</a:t>
            </a:r>
          </a:p>
        </p:txBody>
      </p:sp>
      <p:sp>
        <p:nvSpPr>
          <p:cNvPr id="60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7111800" y="4787900"/>
            <a:ext cx="4648201" cy="1162800"/>
          </a:xfrm>
          <a:prstGeom prst="rect">
            <a:avLst/>
          </a:prstGeom>
          <a:solidFill>
            <a:srgbClr val="000000">
              <a:alpha val="80000"/>
            </a:srgbClr>
          </a:solidFill>
        </p:spPr>
        <p:txBody>
          <a:bodyPr lIns="179999" tIns="179999" rIns="179999" bIns="179999"/>
          <a:lstStyle>
            <a:lvl1pPr marL="0" indent="0" algn="r">
              <a:buSzTx/>
              <a:buNone/>
              <a:defRPr>
                <a:solidFill>
                  <a:srgbClr val="FFFFFF"/>
                </a:solidFill>
              </a:defRPr>
            </a:lvl1pPr>
            <a:lvl2pPr marL="0" indent="266700" algn="r">
              <a:buSzTx/>
              <a:buNone/>
              <a:defRPr>
                <a:solidFill>
                  <a:srgbClr val="FFFFFF"/>
                </a:solidFill>
              </a:defRPr>
            </a:lvl2pPr>
            <a:lvl3pPr marL="0" indent="542925" algn="r">
              <a:buSzTx/>
              <a:buNone/>
              <a:defRPr>
                <a:solidFill>
                  <a:srgbClr val="FFFFFF"/>
                </a:solidFill>
              </a:defRPr>
            </a:lvl3pPr>
            <a:lvl4pPr marL="0" indent="809625" algn="r">
              <a:buSzTx/>
              <a:buNone/>
              <a:defRPr>
                <a:solidFill>
                  <a:srgbClr val="FFFFFF"/>
                </a:solidFill>
              </a:defRPr>
            </a:lvl4pPr>
            <a:lvl5pPr marL="0" indent="1076325" algn="r">
              <a:buSzTx/>
              <a:buNone/>
              <a:defRPr>
                <a:solidFill>
                  <a:srgbClr val="FFFFFF"/>
                </a:solidFill>
              </a:defRPr>
            </a:lvl5pPr>
          </a:lstStyle>
          <a:p>
            <a:r>
              <a:t>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62" name="Rectangle 7"/>
          <p:cNvSpPr/>
          <p:nvPr/>
        </p:nvSpPr>
        <p:spPr>
          <a:xfrm>
            <a:off x="9348588" y="3700774"/>
            <a:ext cx="2411413" cy="114825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ext Imag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icture Placeholder 6"/>
          <p:cNvSpPr>
            <a:spLocks noGrp="1"/>
          </p:cNvSpPr>
          <p:nvPr>
            <p:ph type="pic" idx="21"/>
          </p:nvPr>
        </p:nvSpPr>
        <p:spPr>
          <a:xfrm>
            <a:off x="0" y="-2"/>
            <a:ext cx="6096000" cy="637135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70" name="Click to edit page title"/>
          <p:cNvSpPr txBox="1">
            <a:spLocks noGrp="1"/>
          </p:cNvSpPr>
          <p:nvPr>
            <p:ph type="title" hasCustomPrompt="1"/>
          </p:nvPr>
        </p:nvSpPr>
        <p:spPr>
          <a:xfrm>
            <a:off x="5118100" y="1869794"/>
            <a:ext cx="6641901" cy="1124347"/>
          </a:xfrm>
          <a:prstGeom prst="rect">
            <a:avLst/>
          </a:prstGeom>
          <a:solidFill>
            <a:srgbClr val="F2F2F2"/>
          </a:solidFill>
        </p:spPr>
        <p:txBody>
          <a:bodyPr lIns="179999" tIns="179999" rIns="179999" bIns="179999"/>
          <a:lstStyle>
            <a:lvl1pPr>
              <a:defRPr sz="6000" spc="-300"/>
            </a:lvl1pPr>
          </a:lstStyle>
          <a:p>
            <a:r>
              <a:t>Click to edit page title</a:t>
            </a:r>
          </a:p>
        </p:txBody>
      </p:sp>
      <p:sp>
        <p:nvSpPr>
          <p:cNvPr id="71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5118334" y="2994141"/>
            <a:ext cx="6641627" cy="590156"/>
          </a:xfrm>
          <a:prstGeom prst="rect">
            <a:avLst/>
          </a:prstGeom>
          <a:solidFill>
            <a:srgbClr val="000000">
              <a:alpha val="80000"/>
            </a:srgbClr>
          </a:solidFill>
        </p:spPr>
        <p:txBody>
          <a:bodyPr lIns="179999" tIns="179999" rIns="179999" bIns="179999"/>
          <a:lstStyle>
            <a:lvl1pPr marL="0" indent="0">
              <a:buSzTx/>
              <a:buNone/>
              <a:defRPr>
                <a:solidFill>
                  <a:srgbClr val="FFFFFF"/>
                </a:solidFill>
              </a:defRPr>
            </a:lvl1pPr>
            <a:lvl2pPr marL="0" indent="266700">
              <a:buSzTx/>
              <a:buNone/>
              <a:defRPr>
                <a:solidFill>
                  <a:srgbClr val="FFFFFF"/>
                </a:solidFill>
              </a:defRPr>
            </a:lvl2pPr>
            <a:lvl3pPr marL="0" indent="542925">
              <a:buSzTx/>
              <a:buNone/>
              <a:defRPr>
                <a:solidFill>
                  <a:srgbClr val="FFFFFF"/>
                </a:solidFill>
              </a:defRPr>
            </a:lvl3pPr>
            <a:lvl4pPr marL="0" indent="809625">
              <a:buSzTx/>
              <a:buNone/>
              <a:defRPr>
                <a:solidFill>
                  <a:srgbClr val="FFFFFF"/>
                </a:solidFill>
              </a:defRPr>
            </a:lvl4pPr>
            <a:lvl5pPr marL="0" indent="1076325">
              <a:buSzTx/>
              <a:buNone/>
              <a:defRPr>
                <a:solidFill>
                  <a:srgbClr val="FFFFFF"/>
                </a:solidFill>
              </a:defRPr>
            </a:lvl5pPr>
          </a:lstStyle>
          <a:p>
            <a:r>
              <a:t>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7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73" name="Rectangle 7"/>
          <p:cNvSpPr/>
          <p:nvPr/>
        </p:nvSpPr>
        <p:spPr>
          <a:xfrm>
            <a:off x="9775824" y="1762068"/>
            <a:ext cx="1984176" cy="114825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ison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Click to edit page title"/>
          <p:cNvSpPr txBox="1">
            <a:spLocks noGrp="1"/>
          </p:cNvSpPr>
          <p:nvPr>
            <p:ph type="title" hasCustomPrompt="1"/>
          </p:nvPr>
        </p:nvSpPr>
        <p:spPr>
          <a:xfrm>
            <a:off x="431999" y="431999"/>
            <a:ext cx="11340002" cy="432001"/>
          </a:xfrm>
          <a:prstGeom prst="rect">
            <a:avLst/>
          </a:prstGeom>
        </p:spPr>
        <p:txBody>
          <a:bodyPr/>
          <a:lstStyle/>
          <a:p>
            <a:r>
              <a:t>Click to edit page title</a:t>
            </a:r>
          </a:p>
        </p:txBody>
      </p:sp>
      <p:sp>
        <p:nvSpPr>
          <p:cNvPr id="81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431800" y="1008000"/>
            <a:ext cx="11339514" cy="360001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</a:lvl1pPr>
            <a:lvl2pPr marL="0" indent="266700">
              <a:buSzTx/>
              <a:buNone/>
            </a:lvl2pPr>
            <a:lvl3pPr marL="0" indent="542925">
              <a:buSzTx/>
              <a:buNone/>
            </a:lvl3pPr>
            <a:lvl4pPr marL="0" indent="809625">
              <a:buSzTx/>
              <a:buNone/>
            </a:lvl4pPr>
            <a:lvl5pPr marL="0" indent="1076325">
              <a:buSzTx/>
              <a:buNone/>
            </a:lvl5pPr>
          </a:lstStyle>
          <a:p>
            <a:r>
              <a:t>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82" name="Comparison Left Placeholder 1"/>
          <p:cNvSpPr>
            <a:spLocks noGrp="1"/>
          </p:cNvSpPr>
          <p:nvPr>
            <p:ph type="body" sz="quarter" idx="21"/>
          </p:nvPr>
        </p:nvSpPr>
        <p:spPr>
          <a:xfrm>
            <a:off x="431999" y="2307688"/>
            <a:ext cx="5472002" cy="360001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2400" b="1"/>
            </a:pPr>
            <a:endParaRPr/>
          </a:p>
        </p:txBody>
      </p:sp>
      <p:sp>
        <p:nvSpPr>
          <p:cNvPr id="83" name="Comparison Left Placeholder 2"/>
          <p:cNvSpPr>
            <a:spLocks noGrp="1"/>
          </p:cNvSpPr>
          <p:nvPr>
            <p:ph type="body" sz="quarter" idx="22"/>
          </p:nvPr>
        </p:nvSpPr>
        <p:spPr>
          <a:xfrm>
            <a:off x="6299999" y="2308213"/>
            <a:ext cx="5472002" cy="358776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2400" b="1"/>
            </a:pPr>
            <a:endParaRPr/>
          </a:p>
        </p:txBody>
      </p:sp>
      <p:sp>
        <p:nvSpPr>
          <p:cNvPr id="84" name="Text Placeholder 4"/>
          <p:cNvSpPr>
            <a:spLocks noGrp="1"/>
          </p:cNvSpPr>
          <p:nvPr>
            <p:ph type="body" sz="half" idx="23"/>
          </p:nvPr>
        </p:nvSpPr>
        <p:spPr>
          <a:xfrm>
            <a:off x="6299887" y="2812214"/>
            <a:ext cx="5472114" cy="3379037"/>
          </a:xfrm>
          <a:prstGeom prst="rect">
            <a:avLst/>
          </a:prstGeom>
        </p:spPr>
        <p:txBody>
          <a:bodyPr/>
          <a:lstStyle/>
          <a:p>
            <a:pPr marL="266700" indent="-266700">
              <a:buFont typeface="Arial"/>
              <a:buChar char="•"/>
            </a:pPr>
            <a:endParaRPr/>
          </a:p>
        </p:txBody>
      </p:sp>
      <p:sp>
        <p:nvSpPr>
          <p:cNvPr id="8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86" name="Rectangle 9"/>
          <p:cNvSpPr/>
          <p:nvPr/>
        </p:nvSpPr>
        <p:spPr>
          <a:xfrm>
            <a:off x="431799" y="2100316"/>
            <a:ext cx="1984177" cy="114825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7" name="Rectangle 10"/>
          <p:cNvSpPr/>
          <p:nvPr/>
        </p:nvSpPr>
        <p:spPr>
          <a:xfrm>
            <a:off x="6299887" y="2100316"/>
            <a:ext cx="1984176" cy="114825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Lar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6096000" y="5359400"/>
            <a:ext cx="5664001" cy="565899"/>
          </a:xfrm>
          <a:prstGeom prst="rect">
            <a:avLst/>
          </a:prstGeom>
          <a:solidFill>
            <a:srgbClr val="000000"/>
          </a:solidFill>
        </p:spPr>
        <p:txBody>
          <a:bodyPr lIns="179999" tIns="179999" rIns="179999" bIns="179999" anchor="ctr"/>
          <a:lstStyle>
            <a:lvl1pPr marL="0" indent="0" algn="r">
              <a:buSzTx/>
              <a:buNone/>
              <a:defRPr>
                <a:solidFill>
                  <a:srgbClr val="FFFFFF"/>
                </a:solidFill>
              </a:defRPr>
            </a:lvl1pPr>
            <a:lvl2pPr algn="r">
              <a:buChar char="•"/>
              <a:defRPr>
                <a:solidFill>
                  <a:srgbClr val="FFFFFF"/>
                </a:solidFill>
              </a:defRPr>
            </a:lvl2pPr>
            <a:lvl3pPr algn="r">
              <a:defRPr>
                <a:solidFill>
                  <a:srgbClr val="FFFFFF"/>
                </a:solidFill>
              </a:defRPr>
            </a:lvl3pPr>
            <a:lvl4pPr algn="r">
              <a:defRPr>
                <a:solidFill>
                  <a:srgbClr val="FFFFFF"/>
                </a:solidFill>
              </a:defRPr>
            </a:lvl4pPr>
            <a:lvl5pPr algn="r">
              <a:defRPr>
                <a:solidFill>
                  <a:srgbClr val="FFFFFF"/>
                </a:solidFill>
              </a:defRPr>
            </a:lvl5pPr>
          </a:lstStyle>
          <a:p>
            <a:r>
              <a:t>Enter your caption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9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hank You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Thank You"/>
          <p:cNvSpPr txBox="1">
            <a:spLocks noGrp="1"/>
          </p:cNvSpPr>
          <p:nvPr>
            <p:ph type="title" hasCustomPrompt="1"/>
          </p:nvPr>
        </p:nvSpPr>
        <p:spPr>
          <a:xfrm>
            <a:off x="8458200" y="2798353"/>
            <a:ext cx="3733800" cy="1013685"/>
          </a:xfrm>
          <a:prstGeom prst="rect">
            <a:avLst/>
          </a:prstGeom>
          <a:solidFill>
            <a:srgbClr val="FFFFFF"/>
          </a:solidFill>
        </p:spPr>
        <p:txBody>
          <a:bodyPr lIns="179999" tIns="179999" rIns="179999" bIns="179999" anchor="t"/>
          <a:lstStyle>
            <a:lvl1pPr algn="r">
              <a:defRPr sz="6000" spc="-300"/>
            </a:lvl1pPr>
          </a:lstStyle>
          <a:p>
            <a:r>
              <a:t>Thank You</a:t>
            </a:r>
          </a:p>
        </p:txBody>
      </p:sp>
      <p:sp>
        <p:nvSpPr>
          <p:cNvPr id="104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8458200" y="3957704"/>
            <a:ext cx="2910342" cy="316801"/>
          </a:xfrm>
          <a:prstGeom prst="rect">
            <a:avLst/>
          </a:prstGeom>
          <a:solidFill>
            <a:srgbClr val="404040"/>
          </a:solidFill>
        </p:spPr>
        <p:txBody>
          <a:bodyPr anchor="ctr"/>
          <a:lstStyle>
            <a:lvl1pPr marL="0" indent="0" algn="r">
              <a:buSzTx/>
              <a:buNone/>
              <a:defRPr>
                <a:solidFill>
                  <a:srgbClr val="FFFFFF"/>
                </a:solidFill>
              </a:defRPr>
            </a:lvl1pPr>
            <a:lvl2pPr marL="0" indent="266700" algn="r">
              <a:buSzTx/>
              <a:buNone/>
              <a:defRPr>
                <a:solidFill>
                  <a:srgbClr val="FFFFFF"/>
                </a:solidFill>
              </a:defRPr>
            </a:lvl2pPr>
            <a:lvl3pPr marL="0" indent="542925" algn="r">
              <a:buSzTx/>
              <a:buNone/>
              <a:defRPr>
                <a:solidFill>
                  <a:srgbClr val="FFFFFF"/>
                </a:solidFill>
              </a:defRPr>
            </a:lvl3pPr>
            <a:lvl4pPr marL="0" indent="809625" algn="r">
              <a:buSzTx/>
              <a:buNone/>
              <a:defRPr>
                <a:solidFill>
                  <a:srgbClr val="FFFFFF"/>
                </a:solidFill>
              </a:defRPr>
            </a:lvl4pPr>
            <a:lvl5pPr marL="0" indent="1076325" algn="r">
              <a:buSzTx/>
              <a:buNone/>
              <a:defRPr>
                <a:solidFill>
                  <a:srgbClr val="FFFFFF"/>
                </a:solidFill>
              </a:defRPr>
            </a:lvl5pPr>
          </a:lstStyle>
          <a:p>
            <a:r>
              <a:t>Full Name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05" name="Text Placeholder 6"/>
          <p:cNvSpPr>
            <a:spLocks noGrp="1"/>
          </p:cNvSpPr>
          <p:nvPr>
            <p:ph type="body" sz="quarter" idx="21" hasCustomPrompt="1"/>
          </p:nvPr>
        </p:nvSpPr>
        <p:spPr>
          <a:xfrm>
            <a:off x="8458199" y="4306722"/>
            <a:ext cx="2910344" cy="316801"/>
          </a:xfrm>
          <a:prstGeom prst="rect">
            <a:avLst/>
          </a:prstGeom>
          <a:solidFill>
            <a:srgbClr val="404040"/>
          </a:solidFill>
        </p:spPr>
        <p:txBody>
          <a:bodyPr anchor="ctr"/>
          <a:lstStyle>
            <a:lvl1pPr marL="0" indent="0" algn="r">
              <a:buSzTx/>
              <a:buNone/>
              <a:defRPr>
                <a:solidFill>
                  <a:srgbClr val="FFFFFF"/>
                </a:solidFill>
              </a:defRPr>
            </a:lvl1pPr>
          </a:lstStyle>
          <a:p>
            <a:r>
              <a:t>Phone Number</a:t>
            </a:r>
          </a:p>
        </p:txBody>
      </p:sp>
      <p:sp>
        <p:nvSpPr>
          <p:cNvPr id="106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8458199" y="4655739"/>
            <a:ext cx="2910344" cy="316801"/>
          </a:xfrm>
          <a:prstGeom prst="rect">
            <a:avLst/>
          </a:prstGeom>
          <a:solidFill>
            <a:srgbClr val="404040"/>
          </a:solidFill>
        </p:spPr>
        <p:txBody>
          <a:bodyPr anchor="ctr"/>
          <a:lstStyle>
            <a:lvl1pPr marL="0" indent="0" algn="r">
              <a:buSzTx/>
              <a:buNone/>
              <a:defRPr>
                <a:solidFill>
                  <a:srgbClr val="FFFFFF"/>
                </a:solidFill>
              </a:defRPr>
            </a:lvl1pPr>
          </a:lstStyle>
          <a:p>
            <a:r>
              <a:t>Email or Social Media Handle</a:t>
            </a:r>
          </a:p>
        </p:txBody>
      </p:sp>
      <p:sp>
        <p:nvSpPr>
          <p:cNvPr id="107" name="Text Placeholder 8"/>
          <p:cNvSpPr>
            <a:spLocks noGrp="1"/>
          </p:cNvSpPr>
          <p:nvPr>
            <p:ph type="body" sz="quarter" idx="23" hasCustomPrompt="1"/>
          </p:nvPr>
        </p:nvSpPr>
        <p:spPr>
          <a:xfrm>
            <a:off x="8458199" y="5004756"/>
            <a:ext cx="2910344" cy="316801"/>
          </a:xfrm>
          <a:prstGeom prst="rect">
            <a:avLst/>
          </a:prstGeom>
          <a:solidFill>
            <a:srgbClr val="404040"/>
          </a:solidFill>
        </p:spPr>
        <p:txBody>
          <a:bodyPr anchor="ctr"/>
          <a:lstStyle>
            <a:lvl1pPr marL="0" indent="0" algn="r">
              <a:buSzTx/>
              <a:buNone/>
              <a:defRPr>
                <a:solidFill>
                  <a:srgbClr val="FFFFFF"/>
                </a:solidFill>
              </a:defRPr>
            </a:lvl1pPr>
          </a:lstStyle>
          <a:p>
            <a:r>
              <a:t>Company Website</a:t>
            </a:r>
          </a:p>
        </p:txBody>
      </p:sp>
      <p:sp>
        <p:nvSpPr>
          <p:cNvPr id="108" name="Rectangle 14"/>
          <p:cNvSpPr/>
          <p:nvPr/>
        </p:nvSpPr>
        <p:spPr>
          <a:xfrm>
            <a:off x="11760000" y="6803350"/>
            <a:ext cx="432001" cy="5465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9" name="Rectangle 13"/>
          <p:cNvSpPr/>
          <p:nvPr/>
        </p:nvSpPr>
        <p:spPr>
          <a:xfrm>
            <a:off x="0" y="6803350"/>
            <a:ext cx="9780104" cy="54651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0" name="Rectangle 12"/>
          <p:cNvSpPr/>
          <p:nvPr/>
        </p:nvSpPr>
        <p:spPr>
          <a:xfrm>
            <a:off x="9780103" y="6803350"/>
            <a:ext cx="1979898" cy="54651"/>
          </a:xfrm>
          <a:prstGeom prst="rect">
            <a:avLst/>
          </a:prstGeom>
          <a:solidFill>
            <a:srgbClr val="DADADA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1" name="Rectangle 7"/>
          <p:cNvSpPr/>
          <p:nvPr/>
        </p:nvSpPr>
        <p:spPr>
          <a:xfrm>
            <a:off x="8458200" y="2685912"/>
            <a:ext cx="3733800" cy="114825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Click to edit page title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Click to edit page title</a:t>
            </a:r>
          </a:p>
        </p:txBody>
      </p:sp>
      <p:sp>
        <p:nvSpPr>
          <p:cNvPr id="120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/>
          <p:nvPr/>
        </p:nvSpPr>
        <p:spPr>
          <a:xfrm>
            <a:off x="9780100" y="6371351"/>
            <a:ext cx="1979898" cy="43199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/>
          </a:p>
        </p:txBody>
      </p:sp>
      <p:sp>
        <p:nvSpPr>
          <p:cNvPr id="3" name="Rectangle 27"/>
          <p:cNvSpPr/>
          <p:nvPr/>
        </p:nvSpPr>
        <p:spPr>
          <a:xfrm>
            <a:off x="9780103" y="6803350"/>
            <a:ext cx="1979898" cy="54651"/>
          </a:xfrm>
          <a:prstGeom prst="rect">
            <a:avLst/>
          </a:prstGeom>
          <a:solidFill>
            <a:srgbClr val="DADADA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/>
          </a:p>
        </p:txBody>
      </p:sp>
      <p:sp>
        <p:nvSpPr>
          <p:cNvPr id="4" name="Freeform: Shape 30"/>
          <p:cNvSpPr/>
          <p:nvPr/>
        </p:nvSpPr>
        <p:spPr>
          <a:xfrm>
            <a:off x="-1" y="6371351"/>
            <a:ext cx="9780104" cy="432001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/>
          </a:p>
        </p:txBody>
      </p:sp>
      <p:sp>
        <p:nvSpPr>
          <p:cNvPr id="5" name="Rectangle 8"/>
          <p:cNvSpPr/>
          <p:nvPr/>
        </p:nvSpPr>
        <p:spPr>
          <a:xfrm>
            <a:off x="0" y="6803350"/>
            <a:ext cx="9780104" cy="54651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/>
          </a:p>
        </p:txBody>
      </p:sp>
      <p:sp>
        <p:nvSpPr>
          <p:cNvPr id="6" name="Rectangle 28"/>
          <p:cNvSpPr/>
          <p:nvPr/>
        </p:nvSpPr>
        <p:spPr>
          <a:xfrm>
            <a:off x="11760000" y="6803350"/>
            <a:ext cx="432001" cy="5465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/>
          </a:p>
        </p:txBody>
      </p:sp>
      <p:sp>
        <p:nvSpPr>
          <p:cNvPr id="7" name="Straight Connector 17"/>
          <p:cNvSpPr/>
          <p:nvPr/>
        </p:nvSpPr>
        <p:spPr>
          <a:xfrm flipH="1" flipV="1">
            <a:off x="1" y="6371351"/>
            <a:ext cx="12192000" cy="1"/>
          </a:xfrm>
          <a:prstGeom prst="line">
            <a:avLst/>
          </a:prstGeom>
          <a:ln w="6350">
            <a:solidFill>
              <a:srgbClr val="F2F2F2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8" name="Click to edit page title"/>
          <p:cNvSpPr txBox="1">
            <a:spLocks noGrp="1"/>
          </p:cNvSpPr>
          <p:nvPr>
            <p:ph type="title" hasCustomPrompt="1"/>
          </p:nvPr>
        </p:nvSpPr>
        <p:spPr>
          <a:xfrm>
            <a:off x="431999" y="431999"/>
            <a:ext cx="11328002" cy="43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/>
          <a:p>
            <a:r>
              <a:t>Click to edit page title</a:t>
            </a:r>
          </a:p>
        </p:txBody>
      </p:sp>
      <p:sp>
        <p:nvSpPr>
          <p:cNvPr id="9" name="Body Level One…"/>
          <p:cNvSpPr txBox="1">
            <a:spLocks noGrp="1"/>
          </p:cNvSpPr>
          <p:nvPr>
            <p:ph type="body" idx="1"/>
          </p:nvPr>
        </p:nvSpPr>
        <p:spPr>
          <a:xfrm>
            <a:off x="431999" y="1037968"/>
            <a:ext cx="11328002" cy="51532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60000" y="6508918"/>
            <a:ext cx="432000" cy="156866"/>
          </a:xfrm>
          <a:prstGeom prst="rect">
            <a:avLst/>
          </a:prstGeom>
          <a:solidFill>
            <a:srgbClr val="404040"/>
          </a:solidFill>
          <a:ln w="12700">
            <a:miter lim="400000"/>
          </a:ln>
        </p:spPr>
        <p:txBody>
          <a:bodyPr lIns="0" tIns="0" rIns="0" bIns="0" anchor="ctr">
            <a:spAutoFit/>
          </a:bodyPr>
          <a:lstStyle>
            <a:lvl1pPr algn="ctr">
              <a:defRPr sz="12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1" i="0" u="none" strike="noStrike" cap="none" spc="-150" baseline="0">
          <a:solidFill>
            <a:srgbClr val="404040"/>
          </a:solidFill>
          <a:uFillTx/>
          <a:latin typeface="+mj-lt"/>
          <a:ea typeface="+mj-ea"/>
          <a:cs typeface="+mj-cs"/>
          <a:sym typeface="Calibri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1" i="0" u="none" strike="noStrike" cap="none" spc="-150" baseline="0">
          <a:solidFill>
            <a:srgbClr val="404040"/>
          </a:solidFill>
          <a:uFillTx/>
          <a:latin typeface="+mj-lt"/>
          <a:ea typeface="+mj-ea"/>
          <a:cs typeface="+mj-cs"/>
          <a:sym typeface="Calibri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1" i="0" u="none" strike="noStrike" cap="none" spc="-150" baseline="0">
          <a:solidFill>
            <a:srgbClr val="404040"/>
          </a:solidFill>
          <a:uFillTx/>
          <a:latin typeface="+mj-lt"/>
          <a:ea typeface="+mj-ea"/>
          <a:cs typeface="+mj-cs"/>
          <a:sym typeface="Calibri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1" i="0" u="none" strike="noStrike" cap="none" spc="-150" baseline="0">
          <a:solidFill>
            <a:srgbClr val="404040"/>
          </a:solidFill>
          <a:uFillTx/>
          <a:latin typeface="+mj-lt"/>
          <a:ea typeface="+mj-ea"/>
          <a:cs typeface="+mj-cs"/>
          <a:sym typeface="Calibri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1" i="0" u="none" strike="noStrike" cap="none" spc="-150" baseline="0">
          <a:solidFill>
            <a:srgbClr val="404040"/>
          </a:solidFill>
          <a:uFillTx/>
          <a:latin typeface="+mj-lt"/>
          <a:ea typeface="+mj-ea"/>
          <a:cs typeface="+mj-cs"/>
          <a:sym typeface="Calibri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1" i="0" u="none" strike="noStrike" cap="none" spc="-150" baseline="0">
          <a:solidFill>
            <a:srgbClr val="404040"/>
          </a:solidFill>
          <a:uFillTx/>
          <a:latin typeface="+mj-lt"/>
          <a:ea typeface="+mj-ea"/>
          <a:cs typeface="+mj-cs"/>
          <a:sym typeface="Calibri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1" i="0" u="none" strike="noStrike" cap="none" spc="-150" baseline="0">
          <a:solidFill>
            <a:srgbClr val="404040"/>
          </a:solidFill>
          <a:uFillTx/>
          <a:latin typeface="+mj-lt"/>
          <a:ea typeface="+mj-ea"/>
          <a:cs typeface="+mj-cs"/>
          <a:sym typeface="Calibri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1" i="0" u="none" strike="noStrike" cap="none" spc="-150" baseline="0">
          <a:solidFill>
            <a:srgbClr val="404040"/>
          </a:solidFill>
          <a:uFillTx/>
          <a:latin typeface="+mj-lt"/>
          <a:ea typeface="+mj-ea"/>
          <a:cs typeface="+mj-cs"/>
          <a:sym typeface="Calibri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1" i="0" u="none" strike="noStrike" cap="none" spc="-150" baseline="0">
          <a:solidFill>
            <a:srgbClr val="404040"/>
          </a:solidFill>
          <a:uFillTx/>
          <a:latin typeface="+mj-lt"/>
          <a:ea typeface="+mj-ea"/>
          <a:cs typeface="+mj-cs"/>
          <a:sym typeface="Calibri"/>
        </a:defRPr>
      </a:lvl9pPr>
    </p:titleStyle>
    <p:bodyStyle>
      <a:lvl1pPr marL="285750" marR="0" indent="-28575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Tx/>
        <a:buChar char="➢"/>
        <a:tabLst/>
        <a:defRPr sz="1800" b="0" i="0" u="none" strike="noStrike" cap="none" spc="0" baseline="0">
          <a:solidFill>
            <a:srgbClr val="404040"/>
          </a:solidFill>
          <a:uFillTx/>
          <a:latin typeface="+mj-lt"/>
          <a:ea typeface="+mj-ea"/>
          <a:cs typeface="+mj-cs"/>
          <a:sym typeface="Calibri"/>
        </a:defRPr>
      </a:lvl1pPr>
      <a:lvl2pPr marL="577453" marR="0" indent="-310753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Tx/>
        <a:buChar char="▪"/>
        <a:tabLst/>
        <a:defRPr sz="1800" b="0" i="0" u="none" strike="noStrike" cap="none" spc="0" baseline="0">
          <a:solidFill>
            <a:srgbClr val="404040"/>
          </a:solidFill>
          <a:uFillTx/>
          <a:latin typeface="+mj-lt"/>
          <a:ea typeface="+mj-ea"/>
          <a:cs typeface="+mj-cs"/>
          <a:sym typeface="Calibri"/>
        </a:defRPr>
      </a:lvl2pPr>
      <a:lvl3pPr marL="885825" marR="0" indent="-3429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Tx/>
        <a:buChar char="•"/>
        <a:tabLst/>
        <a:defRPr sz="1800" b="0" i="0" u="none" strike="noStrike" cap="none" spc="0" baseline="0">
          <a:solidFill>
            <a:srgbClr val="404040"/>
          </a:solidFill>
          <a:uFillTx/>
          <a:latin typeface="+mj-lt"/>
          <a:ea typeface="+mj-ea"/>
          <a:cs typeface="+mj-cs"/>
          <a:sym typeface="Calibri"/>
        </a:defRPr>
      </a:lvl3pPr>
      <a:lvl4pPr marL="1152525" marR="0" indent="-3429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Tx/>
        <a:buChar char="•"/>
        <a:tabLst/>
        <a:defRPr sz="1800" b="0" i="0" u="none" strike="noStrike" cap="none" spc="0" baseline="0">
          <a:solidFill>
            <a:srgbClr val="404040"/>
          </a:solidFill>
          <a:uFillTx/>
          <a:latin typeface="+mj-lt"/>
          <a:ea typeface="+mj-ea"/>
          <a:cs typeface="+mj-cs"/>
          <a:sym typeface="Calibri"/>
        </a:defRPr>
      </a:lvl4pPr>
      <a:lvl5pPr marL="1419225" marR="0" indent="-3429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Tx/>
        <a:buChar char="•"/>
        <a:tabLst/>
        <a:defRPr sz="1800" b="0" i="0" u="none" strike="noStrike" cap="none" spc="0" baseline="0">
          <a:solidFill>
            <a:srgbClr val="404040"/>
          </a:solidFill>
          <a:uFillTx/>
          <a:latin typeface="+mj-lt"/>
          <a:ea typeface="+mj-ea"/>
          <a:cs typeface="+mj-cs"/>
          <a:sym typeface="Calibri"/>
        </a:defRPr>
      </a:lvl5pPr>
      <a:lvl6pPr marL="2514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Tx/>
        <a:buChar char="•"/>
        <a:tabLst/>
        <a:defRPr sz="1800" b="0" i="0" u="none" strike="noStrike" cap="none" spc="0" baseline="0">
          <a:solidFill>
            <a:srgbClr val="404040"/>
          </a:solidFill>
          <a:uFillTx/>
          <a:latin typeface="+mj-lt"/>
          <a:ea typeface="+mj-ea"/>
          <a:cs typeface="+mj-cs"/>
          <a:sym typeface="Calibri"/>
        </a:defRPr>
      </a:lvl6pPr>
      <a:lvl7pPr marL="29718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Tx/>
        <a:buChar char="•"/>
        <a:tabLst/>
        <a:defRPr sz="1800" b="0" i="0" u="none" strike="noStrike" cap="none" spc="0" baseline="0">
          <a:solidFill>
            <a:srgbClr val="404040"/>
          </a:solidFill>
          <a:uFillTx/>
          <a:latin typeface="+mj-lt"/>
          <a:ea typeface="+mj-ea"/>
          <a:cs typeface="+mj-cs"/>
          <a:sym typeface="Calibri"/>
        </a:defRPr>
      </a:lvl7pPr>
      <a:lvl8pPr marL="34290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Tx/>
        <a:buChar char="•"/>
        <a:tabLst/>
        <a:defRPr sz="1800" b="0" i="0" u="none" strike="noStrike" cap="none" spc="0" baseline="0">
          <a:solidFill>
            <a:srgbClr val="404040"/>
          </a:solidFill>
          <a:uFillTx/>
          <a:latin typeface="+mj-lt"/>
          <a:ea typeface="+mj-ea"/>
          <a:cs typeface="+mj-cs"/>
          <a:sym typeface="Calibri"/>
        </a:defRPr>
      </a:lvl8pPr>
      <a:lvl9pPr marL="38862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Tx/>
        <a:buChar char="•"/>
        <a:tabLst/>
        <a:defRPr sz="1800" b="0" i="0" u="none" strike="noStrike" cap="none" spc="0" baseline="0">
          <a:solidFill>
            <a:srgbClr val="404040"/>
          </a:solidFill>
          <a:uFillTx/>
          <a:latin typeface="+mj-lt"/>
          <a:ea typeface="+mj-ea"/>
          <a:cs typeface="+mj-cs"/>
          <a:sym typeface="Calibri"/>
        </a:defRPr>
      </a:lvl9pPr>
    </p:bodyStyle>
    <p:other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4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4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Title 2"/>
          <p:cNvSpPr txBox="1">
            <a:spLocks noGrp="1"/>
          </p:cNvSpPr>
          <p:nvPr>
            <p:ph type="title"/>
          </p:nvPr>
        </p:nvSpPr>
        <p:spPr>
          <a:xfrm>
            <a:off x="88900" y="2811053"/>
            <a:ext cx="12103101" cy="1261296"/>
          </a:xfrm>
          <a:prstGeom prst="rect">
            <a:avLst/>
          </a:prstGeom>
        </p:spPr>
        <p:txBody>
          <a:bodyPr/>
          <a:lstStyle>
            <a:lvl1pPr>
              <a:defRPr sz="4800"/>
            </a:lvl1pPr>
          </a:lstStyle>
          <a:p>
            <a:r>
              <a:t>Window Functions in MySQL with Python Integration</a:t>
            </a:r>
          </a:p>
        </p:txBody>
      </p:sp>
      <p:sp>
        <p:nvSpPr>
          <p:cNvPr id="326" name="Subtitle 3"/>
          <p:cNvSpPr txBox="1">
            <a:spLocks noGrp="1"/>
          </p:cNvSpPr>
          <p:nvPr>
            <p:ph type="body" sz="quarter" idx="1"/>
          </p:nvPr>
        </p:nvSpPr>
        <p:spPr>
          <a:xfrm>
            <a:off x="3200400" y="4061038"/>
            <a:ext cx="6580188" cy="580922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64033" indent="-264033" defTabSz="905255">
              <a:spcBef>
                <a:spcPts val="900"/>
              </a:spcBef>
              <a:defRPr sz="1782"/>
            </a:lvl1pPr>
          </a:lstStyle>
          <a:p>
            <a:r>
              <a:t>MySQL – Project Presentation</a:t>
            </a:r>
          </a:p>
        </p:txBody>
      </p:sp>
      <p:sp>
        <p:nvSpPr>
          <p:cNvPr id="327" name="TextBox 6"/>
          <p:cNvSpPr txBox="1"/>
          <p:nvPr/>
        </p:nvSpPr>
        <p:spPr>
          <a:xfrm>
            <a:off x="7218044" y="1884232"/>
            <a:ext cx="4820171" cy="826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r">
              <a:defRPr sz="2800" b="1">
                <a:latin typeface="+mj-lt"/>
                <a:ea typeface="+mj-ea"/>
                <a:cs typeface="+mj-cs"/>
                <a:sym typeface="Calibri"/>
              </a:defRPr>
            </a:pPr>
            <a:r>
              <a:t>M. Tech. – DSML </a:t>
            </a:r>
            <a:r>
              <a:rPr b="0">
                <a:latin typeface="Wingdings"/>
                <a:ea typeface="Wingdings"/>
                <a:cs typeface="Wingdings"/>
                <a:sym typeface="Wingdings"/>
              </a:rPr>
              <a:t> </a:t>
            </a:r>
            <a:r>
              <a:t>Team 7</a:t>
            </a:r>
          </a:p>
          <a:p>
            <a:pPr algn="r">
              <a:defRPr sz="2000">
                <a:latin typeface="+mj-lt"/>
                <a:ea typeface="+mj-ea"/>
                <a:cs typeface="+mj-cs"/>
                <a:sym typeface="Calibri"/>
              </a:defRPr>
            </a:pPr>
            <a:r>
              <a:t>Date: 24</a:t>
            </a:r>
            <a:r>
              <a:rPr baseline="30000"/>
              <a:t>th</a:t>
            </a:r>
            <a:r>
              <a:t> Oct 2020</a:t>
            </a:r>
          </a:p>
        </p:txBody>
      </p:sp>
      <p:sp>
        <p:nvSpPr>
          <p:cNvPr id="328" name="Rectangle 9"/>
          <p:cNvSpPr txBox="1"/>
          <p:nvPr/>
        </p:nvSpPr>
        <p:spPr>
          <a:xfrm>
            <a:off x="6536214" y="5040598"/>
            <a:ext cx="5491942" cy="12093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  <a:r>
              <a:t>PRAVEEN MANOHAR G</a:t>
            </a:r>
          </a:p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  <a:r>
              <a:t>RAHUL A</a:t>
            </a:r>
          </a:p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  <a:r>
              <a:t>RAJESH RAMACHANDER</a:t>
            </a:r>
          </a:p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  <a:r>
              <a:t>RANJITH GNANA SUTHAKAR ALPHONSE RAJ</a:t>
            </a:r>
          </a:p>
        </p:txBody>
      </p:sp>
      <p:pic>
        <p:nvPicPr>
          <p:cNvPr id="329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8900" y="5156262"/>
            <a:ext cx="2968626" cy="155852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Footer Placeholder 3"/>
          <p:cNvSpPr txBox="1"/>
          <p:nvPr/>
        </p:nvSpPr>
        <p:spPr>
          <a:xfrm>
            <a:off x="431999" y="6495018"/>
            <a:ext cx="5664001" cy="184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200">
                <a:solidFill>
                  <a:srgbClr val="404040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rPr lang="en-US" dirty="0"/>
              <a:t>Window Functions in MySQL with Python </a:t>
            </a:r>
            <a:r>
              <a:rPr lang="en-US" dirty="0" smtClean="0"/>
              <a:t>Integration </a:t>
            </a:r>
            <a:r>
              <a:rPr dirty="0" smtClean="0"/>
              <a:t>– </a:t>
            </a:r>
            <a:r>
              <a:rPr dirty="0"/>
              <a:t>Team 7</a:t>
            </a:r>
          </a:p>
        </p:txBody>
      </p:sp>
      <p:sp>
        <p:nvSpPr>
          <p:cNvPr id="420" name="Title 1"/>
          <p:cNvSpPr txBox="1">
            <a:spLocks noGrp="1"/>
          </p:cNvSpPr>
          <p:nvPr>
            <p:ph type="title"/>
          </p:nvPr>
        </p:nvSpPr>
        <p:spPr>
          <a:xfrm>
            <a:off x="431999" y="431999"/>
            <a:ext cx="11760001" cy="432001"/>
          </a:xfrm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 spc="-200"/>
            </a:lvl1pPr>
          </a:lstStyle>
          <a:p>
            <a:r>
              <a:t>Q2. What are the top earning film genres for stocking accordingly?</a:t>
            </a:r>
          </a:p>
        </p:txBody>
      </p:sp>
      <p:sp>
        <p:nvSpPr>
          <p:cNvPr id="421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431999" y="1037968"/>
            <a:ext cx="11426626" cy="5153283"/>
          </a:xfrm>
          <a:prstGeom prst="rect">
            <a:avLst/>
          </a:prstGeom>
        </p:spPr>
        <p:txBody>
          <a:bodyPr/>
          <a:lstStyle/>
          <a:p>
            <a:r>
              <a:t>Bucket film genres into 4 levels of rental earnings from the data</a:t>
            </a:r>
          </a:p>
        </p:txBody>
      </p:sp>
      <p:sp>
        <p:nvSpPr>
          <p:cNvPr id="422" name="Slide Number Placeholder 4"/>
          <p:cNvSpPr txBox="1">
            <a:spLocks noGrp="1"/>
          </p:cNvSpPr>
          <p:nvPr>
            <p:ph type="sldNum" sz="quarter" idx="2"/>
          </p:nvPr>
        </p:nvSpPr>
        <p:spPr>
          <a:xfrm>
            <a:off x="11760000" y="6508918"/>
            <a:ext cx="432001" cy="156866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10</a:t>
            </a:fld>
            <a:endParaRPr/>
          </a:p>
        </p:txBody>
      </p:sp>
      <p:sp>
        <p:nvSpPr>
          <p:cNvPr id="423" name="TextBox 12"/>
          <p:cNvSpPr txBox="1"/>
          <p:nvPr/>
        </p:nvSpPr>
        <p:spPr>
          <a:xfrm>
            <a:off x="431996" y="1495378"/>
            <a:ext cx="4613176" cy="2396839"/>
          </a:xfrm>
          <a:prstGeom prst="rect">
            <a:avLst/>
          </a:prstGeom>
          <a:solidFill>
            <a:schemeClr val="accent1"/>
          </a:solidFill>
          <a:ln w="19050">
            <a:solidFill>
              <a:srgbClr val="FFFFFF"/>
            </a:solidFill>
            <a:miter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>
                <a:latin typeface="+mj-lt"/>
                <a:ea typeface="+mj-ea"/>
                <a:cs typeface="+mj-cs"/>
                <a:sym typeface="Calibri"/>
              </a:defRPr>
            </a:pPr>
            <a:r>
              <a:rPr dirty="0"/>
              <a:t>Observations:</a:t>
            </a:r>
            <a:endParaRPr dirty="0">
              <a:solidFill>
                <a:srgbClr val="FFFFFF"/>
              </a:solidFill>
            </a:endParaRPr>
          </a:p>
          <a:p>
            <a:pPr marL="285750" indent="-285750">
              <a:buSzPct val="100000"/>
              <a:buFont typeface="Arial"/>
              <a:buChar char="•"/>
              <a:defRPr>
                <a:latin typeface="+mj-lt"/>
                <a:ea typeface="+mj-ea"/>
                <a:cs typeface="+mj-cs"/>
                <a:sym typeface="Calibri"/>
              </a:defRPr>
            </a:pPr>
            <a:r>
              <a:rPr dirty="0"/>
              <a:t>15 genres are classified into 4 buckets </a:t>
            </a:r>
            <a:endParaRPr dirty="0">
              <a:solidFill>
                <a:srgbClr val="FFFFFF"/>
              </a:solidFill>
            </a:endParaRPr>
          </a:p>
          <a:p>
            <a:pPr marL="742950" lvl="1" indent="-285750">
              <a:buSzPct val="100000"/>
              <a:buFont typeface="Arial"/>
              <a:buChar char="•"/>
              <a:defRPr>
                <a:latin typeface="+mj-lt"/>
                <a:ea typeface="+mj-ea"/>
                <a:cs typeface="+mj-cs"/>
                <a:sym typeface="Calibri"/>
              </a:defRPr>
            </a:pPr>
            <a:r>
              <a:rPr dirty="0"/>
              <a:t>Top quartile consist of Sports, Sci-Fi, Animation &amp; Drama</a:t>
            </a:r>
            <a:endParaRPr dirty="0">
              <a:solidFill>
                <a:srgbClr val="FFFFFF"/>
              </a:solidFill>
            </a:endParaRPr>
          </a:p>
          <a:p>
            <a:pPr marL="285750" indent="-285750">
              <a:buSzPct val="100000"/>
              <a:buFont typeface="Arial"/>
              <a:buChar char="•"/>
              <a:defRPr>
                <a:latin typeface="+mj-lt"/>
                <a:ea typeface="+mj-ea"/>
                <a:cs typeface="+mj-cs"/>
                <a:sym typeface="Calibri"/>
              </a:defRPr>
            </a:pPr>
            <a:r>
              <a:rPr dirty="0"/>
              <a:t>It is interesting to see that Animation is in first quartile and Children is </a:t>
            </a:r>
            <a:r>
              <a:rPr lang="en-US" dirty="0" smtClean="0"/>
              <a:t>in </a:t>
            </a:r>
            <a:r>
              <a:rPr dirty="0" smtClean="0"/>
              <a:t>the </a:t>
            </a:r>
            <a:r>
              <a:rPr dirty="0"/>
              <a:t>last quartile, probably the rentals for children are from the animation genre</a:t>
            </a:r>
          </a:p>
        </p:txBody>
      </p:sp>
      <p:sp>
        <p:nvSpPr>
          <p:cNvPr id="424" name="Rectangle 13"/>
          <p:cNvSpPr/>
          <p:nvPr/>
        </p:nvSpPr>
        <p:spPr>
          <a:xfrm>
            <a:off x="431996" y="4008701"/>
            <a:ext cx="4613176" cy="2098389"/>
          </a:xfrm>
          <a:prstGeom prst="rect">
            <a:avLst/>
          </a:prstGeom>
          <a:solidFill>
            <a:srgbClr val="DDF3C5"/>
          </a:solidFill>
          <a:ln w="12700">
            <a:noFill/>
            <a:miter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>
                <a:latin typeface="+mj-lt"/>
                <a:ea typeface="+mj-ea"/>
                <a:cs typeface="+mj-cs"/>
                <a:sym typeface="Calibri"/>
              </a:defRPr>
            </a:pPr>
            <a:r>
              <a:t>Business suggestion:</a:t>
            </a:r>
            <a:endParaRPr>
              <a:solidFill>
                <a:srgbClr val="FFFFFF"/>
              </a:solidFill>
            </a:endParaRPr>
          </a:p>
          <a:p>
            <a:pPr marL="285750" indent="-285750">
              <a:buSzPct val="100000"/>
              <a:buFont typeface="Arial"/>
              <a:buChar char="•"/>
              <a:defRPr>
                <a:latin typeface="+mj-lt"/>
                <a:ea typeface="+mj-ea"/>
                <a:cs typeface="+mj-cs"/>
                <a:sym typeface="Calibri"/>
              </a:defRPr>
            </a:pPr>
            <a:r>
              <a:t>Discounts can be offered on films from the lower quartile genres</a:t>
            </a:r>
            <a:endParaRPr>
              <a:solidFill>
                <a:srgbClr val="FFFFFF"/>
              </a:solidFill>
            </a:endParaRPr>
          </a:p>
          <a:p>
            <a:pPr marL="285750" indent="-285750">
              <a:buSzPct val="100000"/>
              <a:buFont typeface="Arial"/>
              <a:buChar char="•"/>
              <a:defRPr>
                <a:latin typeface="+mj-lt"/>
                <a:ea typeface="+mj-ea"/>
                <a:cs typeface="+mj-cs"/>
                <a:sym typeface="Calibri"/>
              </a:defRPr>
            </a:pPr>
            <a:r>
              <a:t>Offer bundled genre deals between extreme quartile genres</a:t>
            </a:r>
            <a:endParaRPr>
              <a:solidFill>
                <a:srgbClr val="FFFFFF"/>
              </a:solidFill>
            </a:endParaRPr>
          </a:p>
          <a:p>
            <a:pPr marL="285750" indent="-285750">
              <a:buSzPct val="100000"/>
              <a:buFont typeface="Arial"/>
              <a:buChar char="•"/>
              <a:defRPr>
                <a:latin typeface="+mj-lt"/>
                <a:ea typeface="+mj-ea"/>
                <a:cs typeface="+mj-cs"/>
                <a:sym typeface="Calibri"/>
              </a:defRPr>
            </a:pPr>
            <a:r>
              <a:t>Quality of titles to be increased from lower quartiles</a:t>
            </a:r>
          </a:p>
        </p:txBody>
      </p:sp>
      <p:pic>
        <p:nvPicPr>
          <p:cNvPr id="425" name="Picture 5" descr="Picture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991066" y="1402096"/>
            <a:ext cx="5007818" cy="2778582"/>
          </a:xfrm>
          <a:prstGeom prst="rect">
            <a:avLst/>
          </a:prstGeom>
          <a:ln w="12700">
            <a:miter lim="400000"/>
          </a:ln>
        </p:spPr>
      </p:pic>
      <p:pic>
        <p:nvPicPr>
          <p:cNvPr id="426" name="Picture 8" descr="Picture 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470426" y="1526380"/>
            <a:ext cx="1520641" cy="3805239"/>
          </a:xfrm>
          <a:prstGeom prst="rect">
            <a:avLst/>
          </a:prstGeom>
          <a:ln w="12700">
            <a:miter lim="400000"/>
          </a:ln>
        </p:spPr>
      </p:pic>
      <p:pic>
        <p:nvPicPr>
          <p:cNvPr id="427" name="Picture 10" descr="Picture 10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362950" y="4508351"/>
            <a:ext cx="2047875" cy="15316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1" grpId="1" animBg="1" advAuto="0"/>
      <p:bldP spid="423" grpId="5" animBg="1" advAuto="0"/>
      <p:bldP spid="424" grpId="6" animBg="1" advAuto="0"/>
      <p:bldP spid="425" grpId="3" animBg="1" advAuto="0"/>
      <p:bldP spid="426" grpId="2" animBg="1" advAuto="0"/>
      <p:bldP spid="427" grpId="4" animBg="1" advAuto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Footer Placeholder 3"/>
          <p:cNvSpPr txBox="1"/>
          <p:nvPr/>
        </p:nvSpPr>
        <p:spPr>
          <a:xfrm>
            <a:off x="431999" y="6495018"/>
            <a:ext cx="5664001" cy="184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200">
                <a:solidFill>
                  <a:srgbClr val="404040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rPr lang="en-US" dirty="0"/>
              <a:t>Window Functions in MySQL with Python </a:t>
            </a:r>
            <a:r>
              <a:rPr lang="en-US" dirty="0" smtClean="0"/>
              <a:t>Integration </a:t>
            </a:r>
            <a:r>
              <a:rPr dirty="0" smtClean="0"/>
              <a:t>– </a:t>
            </a:r>
            <a:r>
              <a:rPr dirty="0"/>
              <a:t>Team 7</a:t>
            </a:r>
          </a:p>
        </p:txBody>
      </p:sp>
      <p:sp>
        <p:nvSpPr>
          <p:cNvPr id="430" name="Title 1"/>
          <p:cNvSpPr txBox="1">
            <a:spLocks noGrp="1"/>
          </p:cNvSpPr>
          <p:nvPr>
            <p:ph type="title"/>
          </p:nvPr>
        </p:nvSpPr>
        <p:spPr>
          <a:xfrm>
            <a:off x="431999" y="431999"/>
            <a:ext cx="11328001" cy="432001"/>
          </a:xfrm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 spc="-200"/>
            </a:lvl1pPr>
          </a:lstStyle>
          <a:p>
            <a:r>
              <a:rPr lang="en-US" dirty="0"/>
              <a:t>What is the frequency of payment services offered by each staff?</a:t>
            </a:r>
          </a:p>
        </p:txBody>
      </p:sp>
      <p:sp>
        <p:nvSpPr>
          <p:cNvPr id="431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431999" y="1037968"/>
            <a:ext cx="11328001" cy="5153283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Using </a:t>
            </a:r>
            <a:r>
              <a:rPr lang="en-US" dirty="0" err="1" smtClean="0"/>
              <a:t>first_value</a:t>
            </a:r>
            <a:r>
              <a:rPr lang="en-US" dirty="0" smtClean="0"/>
              <a:t> and </a:t>
            </a:r>
            <a:r>
              <a:rPr lang="en-US" dirty="0" err="1" smtClean="0"/>
              <a:t>last_value</a:t>
            </a:r>
            <a:r>
              <a:rPr lang="en-US" dirty="0" smtClean="0"/>
              <a:t> calculate the duration in hours of </a:t>
            </a:r>
            <a:r>
              <a:rPr lang="en-US" dirty="0" err="1" smtClean="0"/>
              <a:t>payment_date</a:t>
            </a:r>
            <a:r>
              <a:rPr lang="en-US" dirty="0" smtClean="0"/>
              <a:t> per day. Then take the count of payments received and divide by duration in hours calculated. </a:t>
            </a:r>
            <a:endParaRPr dirty="0"/>
          </a:p>
        </p:txBody>
      </p:sp>
      <p:sp>
        <p:nvSpPr>
          <p:cNvPr id="432" name="Slide Number Placeholder 4"/>
          <p:cNvSpPr txBox="1">
            <a:spLocks noGrp="1"/>
          </p:cNvSpPr>
          <p:nvPr>
            <p:ph type="sldNum" sz="quarter" idx="2"/>
          </p:nvPr>
        </p:nvSpPr>
        <p:spPr>
          <a:xfrm>
            <a:off x="11760000" y="6508918"/>
            <a:ext cx="432001" cy="156866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11</a:t>
            </a:fld>
            <a:endParaRPr/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Footer Placeholder 3"/>
          <p:cNvSpPr txBox="1"/>
          <p:nvPr/>
        </p:nvSpPr>
        <p:spPr>
          <a:xfrm>
            <a:off x="431999" y="6495018"/>
            <a:ext cx="5664001" cy="184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200">
                <a:solidFill>
                  <a:srgbClr val="404040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rPr lang="en-US" dirty="0"/>
              <a:t>Window Functions in MySQL with Python </a:t>
            </a:r>
            <a:r>
              <a:rPr lang="en-US" dirty="0" smtClean="0"/>
              <a:t>Integration </a:t>
            </a:r>
            <a:r>
              <a:rPr dirty="0" smtClean="0"/>
              <a:t>– </a:t>
            </a:r>
            <a:r>
              <a:rPr dirty="0"/>
              <a:t>Team 7</a:t>
            </a:r>
          </a:p>
        </p:txBody>
      </p:sp>
      <p:sp>
        <p:nvSpPr>
          <p:cNvPr id="435" name="Title 1"/>
          <p:cNvSpPr txBox="1">
            <a:spLocks noGrp="1"/>
          </p:cNvSpPr>
          <p:nvPr>
            <p:ph type="title"/>
          </p:nvPr>
        </p:nvSpPr>
        <p:spPr>
          <a:xfrm>
            <a:off x="431999" y="431999"/>
            <a:ext cx="11328001" cy="432001"/>
          </a:xfrm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 spc="-200"/>
            </a:lvl1pPr>
          </a:lstStyle>
          <a:p>
            <a:r>
              <a:t>Learnings &amp; Conclusions</a:t>
            </a:r>
          </a:p>
        </p:txBody>
      </p:sp>
      <p:sp>
        <p:nvSpPr>
          <p:cNvPr id="436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431999" y="1037968"/>
            <a:ext cx="11328001" cy="5153283"/>
          </a:xfrm>
          <a:prstGeom prst="rect">
            <a:avLst/>
          </a:prstGeom>
        </p:spPr>
        <p:txBody>
          <a:bodyPr/>
          <a:lstStyle/>
          <a:p>
            <a:r>
              <a:rPr dirty="0"/>
              <a:t>Importance of window functions and its applications</a:t>
            </a:r>
          </a:p>
          <a:p>
            <a:r>
              <a:rPr dirty="0"/>
              <a:t>Python – SQL integration </a:t>
            </a:r>
            <a:r>
              <a:rPr dirty="0" smtClean="0">
                <a:latin typeface="Wingdings"/>
                <a:ea typeface="Wingdings"/>
                <a:cs typeface="Wingdings"/>
                <a:sym typeface="Wingdings"/>
              </a:rPr>
              <a:t></a:t>
            </a:r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 </a:t>
            </a:r>
            <a:r>
              <a:rPr dirty="0" smtClean="0"/>
              <a:t>querying </a:t>
            </a:r>
            <a:r>
              <a:rPr dirty="0"/>
              <a:t>data and creating data frames for further analyses in Python</a:t>
            </a:r>
          </a:p>
          <a:p>
            <a:endParaRPr dirty="0"/>
          </a:p>
          <a:p>
            <a:endParaRPr dirty="0"/>
          </a:p>
          <a:p>
            <a:pPr marL="0" indent="0">
              <a:buSzTx/>
              <a:buFont typeface="Wingdings"/>
              <a:buNone/>
            </a:pPr>
            <a:endParaRPr dirty="0"/>
          </a:p>
          <a:p>
            <a:endParaRPr dirty="0"/>
          </a:p>
          <a:p>
            <a:r>
              <a:rPr dirty="0"/>
              <a:t>Further Scope for Improvement:</a:t>
            </a:r>
          </a:p>
        </p:txBody>
      </p:sp>
      <p:sp>
        <p:nvSpPr>
          <p:cNvPr id="437" name="Slide Number Placeholder 4"/>
          <p:cNvSpPr txBox="1">
            <a:spLocks noGrp="1"/>
          </p:cNvSpPr>
          <p:nvPr>
            <p:ph type="sldNum" sz="quarter" idx="2"/>
          </p:nvPr>
        </p:nvSpPr>
        <p:spPr>
          <a:xfrm>
            <a:off x="11760000" y="6508918"/>
            <a:ext cx="432001" cy="156866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12</a:t>
            </a:fld>
            <a:endParaRPr/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Footer Placeholder 3"/>
          <p:cNvSpPr txBox="1"/>
          <p:nvPr/>
        </p:nvSpPr>
        <p:spPr>
          <a:xfrm>
            <a:off x="431999" y="6495018"/>
            <a:ext cx="5664001" cy="184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200">
                <a:solidFill>
                  <a:srgbClr val="404040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rPr lang="en-US" dirty="0"/>
              <a:t>Window Functions in MySQL with Python </a:t>
            </a:r>
            <a:r>
              <a:rPr lang="en-US" dirty="0" smtClean="0"/>
              <a:t>Integration </a:t>
            </a:r>
            <a:r>
              <a:rPr dirty="0" smtClean="0"/>
              <a:t>– </a:t>
            </a:r>
            <a:r>
              <a:rPr dirty="0"/>
              <a:t>Team 7</a:t>
            </a:r>
          </a:p>
        </p:txBody>
      </p:sp>
      <p:sp>
        <p:nvSpPr>
          <p:cNvPr id="440" name="Title 1"/>
          <p:cNvSpPr txBox="1">
            <a:spLocks noGrp="1"/>
          </p:cNvSpPr>
          <p:nvPr>
            <p:ph type="title"/>
          </p:nvPr>
        </p:nvSpPr>
        <p:spPr>
          <a:xfrm>
            <a:off x="431999" y="431999"/>
            <a:ext cx="11328001" cy="432001"/>
          </a:xfrm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 spc="-200"/>
            </a:lvl1pPr>
          </a:lstStyle>
          <a:p>
            <a:r>
              <a:t>NTILE() – Overview and Logic</a:t>
            </a:r>
          </a:p>
        </p:txBody>
      </p:sp>
      <p:sp>
        <p:nvSpPr>
          <p:cNvPr id="441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431999" y="1037968"/>
            <a:ext cx="11328001" cy="5153283"/>
          </a:xfrm>
          <a:prstGeom prst="rect">
            <a:avLst/>
          </a:prstGeom>
        </p:spPr>
        <p:txBody>
          <a:bodyPr/>
          <a:lstStyle/>
          <a:p>
            <a:endParaRPr/>
          </a:p>
          <a:p>
            <a:r>
              <a:t>NTILE() function is used to divide data into Tiles(Groups) and returns the number of the tile to which the row belongs.</a:t>
            </a:r>
          </a:p>
          <a:p>
            <a:r>
              <a:t>Part of the family ranking functions.</a:t>
            </a:r>
          </a:p>
          <a:p>
            <a:pPr>
              <a:defRPr b="1"/>
            </a:pPr>
            <a:r>
              <a:t>Format: </a:t>
            </a:r>
            <a:r>
              <a:rPr b="0"/>
              <a:t>NTILE(n) OVER (PARTITION BY &lt;expression&gt;[{,&lt;expression&gt;...}]</a:t>
            </a:r>
          </a:p>
          <a:p>
            <a:pPr marL="0" indent="0">
              <a:buSzTx/>
              <a:buFont typeface="Wingdings"/>
              <a:buNone/>
            </a:pPr>
            <a:r>
              <a:t>		ORDER BY &lt;expression&gt; [ASC|DESC], [{,&lt;expression&gt;...}] )</a:t>
            </a:r>
          </a:p>
          <a:p>
            <a:pPr marL="0" indent="0">
              <a:buSzTx/>
              <a:buFont typeface="Wingdings"/>
              <a:buNone/>
            </a:pPr>
            <a:r>
              <a:t>   </a:t>
            </a:r>
          </a:p>
          <a:p>
            <a:pPr marL="0" indent="0">
              <a:buSzTx/>
              <a:buFont typeface="Wingdings"/>
              <a:buNone/>
            </a:pPr>
            <a:r>
              <a:t>    </a:t>
            </a:r>
          </a:p>
        </p:txBody>
      </p:sp>
      <p:sp>
        <p:nvSpPr>
          <p:cNvPr id="442" name="Slide Number Placeholder 4"/>
          <p:cNvSpPr txBox="1">
            <a:spLocks noGrp="1"/>
          </p:cNvSpPr>
          <p:nvPr>
            <p:ph type="sldNum" sz="quarter" idx="2"/>
          </p:nvPr>
        </p:nvSpPr>
        <p:spPr>
          <a:xfrm>
            <a:off x="11760000" y="6508918"/>
            <a:ext cx="432001" cy="156866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13</a:t>
            </a:fld>
            <a:endParaRPr/>
          </a:p>
        </p:txBody>
      </p:sp>
      <p:pic>
        <p:nvPicPr>
          <p:cNvPr id="443" name="Picture 15" descr="Picture 1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87822" y="2428022"/>
            <a:ext cx="8776914" cy="385327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Footer Placeholder 3"/>
          <p:cNvSpPr txBox="1"/>
          <p:nvPr/>
        </p:nvSpPr>
        <p:spPr>
          <a:xfrm>
            <a:off x="431999" y="6439820"/>
            <a:ext cx="5664001" cy="2950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>
              <a:spcBef>
                <a:spcPts val="600"/>
              </a:spcBef>
              <a:defRPr sz="1200">
                <a:solidFill>
                  <a:srgbClr val="404040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rPr lang="en-US" dirty="0"/>
              <a:t>Window Functions in MySQL with Python </a:t>
            </a:r>
            <a:r>
              <a:rPr lang="en-US" dirty="0" smtClean="0"/>
              <a:t>Integration </a:t>
            </a:r>
            <a:r>
              <a:rPr dirty="0" smtClean="0"/>
              <a:t>– </a:t>
            </a:r>
            <a:r>
              <a:rPr dirty="0"/>
              <a:t>Team 7</a:t>
            </a:r>
          </a:p>
        </p:txBody>
      </p:sp>
      <p:pic>
        <p:nvPicPr>
          <p:cNvPr id="446" name="Picture 7" descr="Picture 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1800" y="1028700"/>
            <a:ext cx="5715000" cy="5130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47" name="Picture 5" descr="Picture 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223000" y="1028700"/>
            <a:ext cx="5511800" cy="5130800"/>
          </a:xfrm>
          <a:prstGeom prst="rect">
            <a:avLst/>
          </a:prstGeom>
          <a:ln w="12700">
            <a:miter lim="400000"/>
          </a:ln>
        </p:spPr>
      </p:pic>
      <p:sp>
        <p:nvSpPr>
          <p:cNvPr id="448" name="Title 1"/>
          <p:cNvSpPr txBox="1">
            <a:spLocks noGrp="1"/>
          </p:cNvSpPr>
          <p:nvPr>
            <p:ph type="title"/>
          </p:nvPr>
        </p:nvSpPr>
        <p:spPr>
          <a:xfrm>
            <a:off x="431999" y="431999"/>
            <a:ext cx="11328001" cy="432001"/>
          </a:xfrm>
          <a:prstGeom prst="rect">
            <a:avLst/>
          </a:prstGeom>
        </p:spPr>
        <p:txBody>
          <a:bodyPr/>
          <a:lstStyle>
            <a:lvl1pPr>
              <a:defRPr sz="3000" spc="-200"/>
            </a:lvl1pPr>
          </a:lstStyle>
          <a:p>
            <a:r>
              <a:t>Classify the film genres into buckets based on top earnings ?</a:t>
            </a:r>
          </a:p>
        </p:txBody>
      </p:sp>
      <p:sp>
        <p:nvSpPr>
          <p:cNvPr id="449" name="Slide Number Placeholder 4"/>
          <p:cNvSpPr txBox="1">
            <a:spLocks noGrp="1"/>
          </p:cNvSpPr>
          <p:nvPr>
            <p:ph type="sldNum" sz="quarter" idx="2"/>
          </p:nvPr>
        </p:nvSpPr>
        <p:spPr>
          <a:xfrm>
            <a:off x="11760000" y="6508918"/>
            <a:ext cx="432001" cy="156866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>
            <a:normAutofit fontScale="92500" lnSpcReduction="10000"/>
          </a:bodyPr>
          <a:lstStyle>
            <a:lvl1pPr>
              <a:spcBef>
                <a:spcPts val="600"/>
              </a:spcBef>
            </a:lvl1pPr>
          </a:lstStyle>
          <a:p>
            <a:fld id="{86CB4B4D-7CA3-9044-876B-883B54F8677D}" type="slidenum">
              <a:t>14</a:t>
            </a:fld>
            <a:endParaRPr/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Footer Placeholder 3"/>
          <p:cNvSpPr txBox="1"/>
          <p:nvPr/>
        </p:nvSpPr>
        <p:spPr>
          <a:xfrm>
            <a:off x="431999" y="6439820"/>
            <a:ext cx="5664001" cy="2950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>
              <a:spcBef>
                <a:spcPts val="600"/>
              </a:spcBef>
              <a:defRPr sz="1200">
                <a:solidFill>
                  <a:srgbClr val="404040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rPr lang="en-US" dirty="0"/>
              <a:t>Window Functions in MySQL with Python </a:t>
            </a:r>
            <a:r>
              <a:rPr lang="en-US" dirty="0" smtClean="0"/>
              <a:t>Integration </a:t>
            </a:r>
            <a:r>
              <a:rPr dirty="0" smtClean="0"/>
              <a:t>– </a:t>
            </a:r>
            <a:r>
              <a:rPr dirty="0"/>
              <a:t>Team 7</a:t>
            </a:r>
          </a:p>
        </p:txBody>
      </p:sp>
      <p:sp>
        <p:nvSpPr>
          <p:cNvPr id="452" name="Title 1"/>
          <p:cNvSpPr txBox="1">
            <a:spLocks noGrp="1"/>
          </p:cNvSpPr>
          <p:nvPr>
            <p:ph type="title"/>
          </p:nvPr>
        </p:nvSpPr>
        <p:spPr>
          <a:xfrm>
            <a:off x="431999" y="431999"/>
            <a:ext cx="11340002" cy="432001"/>
          </a:xfrm>
          <a:prstGeom prst="rect">
            <a:avLst/>
          </a:prstGeom>
        </p:spPr>
        <p:txBody>
          <a:bodyPr/>
          <a:lstStyle>
            <a:lvl1pPr>
              <a:defRPr sz="3000" spc="-200"/>
            </a:lvl1pPr>
          </a:lstStyle>
          <a:p>
            <a:r>
              <a:t>Classify actors into buckets of most rented (demand)?</a:t>
            </a:r>
          </a:p>
        </p:txBody>
      </p:sp>
      <p:sp>
        <p:nvSpPr>
          <p:cNvPr id="453" name="Slide Number Placeholder 4"/>
          <p:cNvSpPr txBox="1">
            <a:spLocks noGrp="1"/>
          </p:cNvSpPr>
          <p:nvPr>
            <p:ph type="sldNum" sz="quarter" idx="2"/>
          </p:nvPr>
        </p:nvSpPr>
        <p:spPr>
          <a:xfrm>
            <a:off x="11760000" y="6508918"/>
            <a:ext cx="432001" cy="156866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>
            <a:normAutofit fontScale="92500" lnSpcReduction="10000"/>
          </a:bodyPr>
          <a:lstStyle>
            <a:lvl1pPr>
              <a:spcBef>
                <a:spcPts val="600"/>
              </a:spcBef>
            </a:lvl1pPr>
          </a:lstStyle>
          <a:p>
            <a:fld id="{86CB4B4D-7CA3-9044-876B-883B54F8677D}" type="slidenum">
              <a:t>15</a:t>
            </a:fld>
            <a:endParaRPr/>
          </a:p>
        </p:txBody>
      </p:sp>
      <p:sp>
        <p:nvSpPr>
          <p:cNvPr id="454" name="Content Placeholder 2"/>
          <p:cNvSpPr txBox="1">
            <a:spLocks noGrp="1"/>
          </p:cNvSpPr>
          <p:nvPr>
            <p:ph type="body" sz="quarter" idx="1"/>
          </p:nvPr>
        </p:nvSpPr>
        <p:spPr>
          <a:xfrm>
            <a:off x="431799" y="1224127"/>
            <a:ext cx="5448117" cy="358776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455" name="Picture 7" descr="Picture 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36978" y="1955731"/>
            <a:ext cx="5173730" cy="4233932"/>
          </a:xfrm>
          <a:prstGeom prst="rect">
            <a:avLst/>
          </a:prstGeom>
          <a:ln w="12700">
            <a:miter lim="400000"/>
          </a:ln>
        </p:spPr>
      </p:pic>
      <p:pic>
        <p:nvPicPr>
          <p:cNvPr id="456" name="Picture 9" descr="Picture 9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13453" y="1943031"/>
            <a:ext cx="1284607" cy="424663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Footer Placeholder 3"/>
          <p:cNvSpPr txBox="1"/>
          <p:nvPr/>
        </p:nvSpPr>
        <p:spPr>
          <a:xfrm>
            <a:off x="431999" y="6439820"/>
            <a:ext cx="5664001" cy="2950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>
              <a:spcBef>
                <a:spcPts val="600"/>
              </a:spcBef>
              <a:defRPr sz="1200">
                <a:solidFill>
                  <a:srgbClr val="404040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rPr lang="en-US" dirty="0"/>
              <a:t>Window Functions in MySQL with Python </a:t>
            </a:r>
            <a:r>
              <a:rPr lang="en-US" dirty="0" smtClean="0"/>
              <a:t>Integration </a:t>
            </a:r>
            <a:r>
              <a:rPr dirty="0" smtClean="0"/>
              <a:t>– </a:t>
            </a:r>
            <a:r>
              <a:rPr dirty="0"/>
              <a:t>Team 7</a:t>
            </a:r>
          </a:p>
        </p:txBody>
      </p:sp>
      <p:pic>
        <p:nvPicPr>
          <p:cNvPr id="459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57400" y="1003300"/>
            <a:ext cx="5943600" cy="5181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60" name="Picture 9" descr="Picture 9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064500" y="1003300"/>
            <a:ext cx="2032000" cy="5181600"/>
          </a:xfrm>
          <a:prstGeom prst="rect">
            <a:avLst/>
          </a:prstGeom>
          <a:ln w="12700">
            <a:miter lim="400000"/>
          </a:ln>
        </p:spPr>
      </p:pic>
      <p:sp>
        <p:nvSpPr>
          <p:cNvPr id="461" name="Title 1"/>
          <p:cNvSpPr txBox="1">
            <a:spLocks noGrp="1"/>
          </p:cNvSpPr>
          <p:nvPr>
            <p:ph type="title"/>
          </p:nvPr>
        </p:nvSpPr>
        <p:spPr>
          <a:xfrm>
            <a:off x="431999" y="431999"/>
            <a:ext cx="11328001" cy="432001"/>
          </a:xfrm>
          <a:prstGeom prst="rect">
            <a:avLst/>
          </a:prstGeom>
        </p:spPr>
        <p:txBody>
          <a:bodyPr/>
          <a:lstStyle>
            <a:lvl1pPr>
              <a:defRPr sz="3000" spc="-200"/>
            </a:lvl1pPr>
          </a:lstStyle>
          <a:p>
            <a:r>
              <a:t>Which actors are most promising to invest based on current earnings?</a:t>
            </a:r>
          </a:p>
        </p:txBody>
      </p:sp>
      <p:sp>
        <p:nvSpPr>
          <p:cNvPr id="462" name="Slide Number Placeholder 4"/>
          <p:cNvSpPr txBox="1">
            <a:spLocks noGrp="1"/>
          </p:cNvSpPr>
          <p:nvPr>
            <p:ph type="sldNum" sz="quarter" idx="2"/>
          </p:nvPr>
        </p:nvSpPr>
        <p:spPr>
          <a:xfrm>
            <a:off x="11760000" y="6508918"/>
            <a:ext cx="432001" cy="156866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>
            <a:normAutofit fontScale="92500" lnSpcReduction="10000"/>
          </a:bodyPr>
          <a:lstStyle>
            <a:lvl1pPr>
              <a:spcBef>
                <a:spcPts val="600"/>
              </a:spcBef>
            </a:lvl1pPr>
          </a:lstStyle>
          <a:p>
            <a:fld id="{86CB4B4D-7CA3-9044-876B-883B54F8677D}" type="slidenum">
              <a:t>16</a:t>
            </a:fld>
            <a:endParaRPr/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Footer Placeholder 3"/>
          <p:cNvSpPr txBox="1"/>
          <p:nvPr/>
        </p:nvSpPr>
        <p:spPr>
          <a:xfrm>
            <a:off x="431999" y="6439820"/>
            <a:ext cx="5664001" cy="2950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>
              <a:spcBef>
                <a:spcPts val="600"/>
              </a:spcBef>
              <a:defRPr sz="1200">
                <a:solidFill>
                  <a:srgbClr val="404040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rPr lang="en-US" dirty="0"/>
              <a:t>Window Functions in MySQL with Python </a:t>
            </a:r>
            <a:r>
              <a:rPr lang="en-US" dirty="0" smtClean="0"/>
              <a:t>Integration </a:t>
            </a:r>
            <a:r>
              <a:rPr dirty="0" smtClean="0"/>
              <a:t>– </a:t>
            </a:r>
            <a:r>
              <a:rPr dirty="0"/>
              <a:t>Team 7</a:t>
            </a:r>
          </a:p>
        </p:txBody>
      </p:sp>
      <p:pic>
        <p:nvPicPr>
          <p:cNvPr id="465" name="Picture 8" descr="Picture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08200" y="1003300"/>
            <a:ext cx="5651500" cy="5181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66" name="Picture 5" descr="Picture 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823200" y="1003300"/>
            <a:ext cx="2222500" cy="5181600"/>
          </a:xfrm>
          <a:prstGeom prst="rect">
            <a:avLst/>
          </a:prstGeom>
          <a:ln w="12700">
            <a:miter lim="400000"/>
          </a:ln>
        </p:spPr>
      </p:pic>
      <p:sp>
        <p:nvSpPr>
          <p:cNvPr id="467" name="Title 1"/>
          <p:cNvSpPr txBox="1">
            <a:spLocks noGrp="1"/>
          </p:cNvSpPr>
          <p:nvPr>
            <p:ph type="title"/>
          </p:nvPr>
        </p:nvSpPr>
        <p:spPr>
          <a:xfrm>
            <a:off x="431999" y="431999"/>
            <a:ext cx="11328001" cy="432001"/>
          </a:xfrm>
          <a:prstGeom prst="rect">
            <a:avLst/>
          </a:prstGeom>
        </p:spPr>
        <p:txBody>
          <a:bodyPr/>
          <a:lstStyle>
            <a:lvl1pPr>
              <a:defRPr sz="3000" spc="-200"/>
            </a:lvl1pPr>
          </a:lstStyle>
          <a:p>
            <a:r>
              <a:t>Bucket list of movies based on ratings and best earnings?</a:t>
            </a:r>
          </a:p>
        </p:txBody>
      </p:sp>
      <p:sp>
        <p:nvSpPr>
          <p:cNvPr id="468" name="Slide Number Placeholder 4"/>
          <p:cNvSpPr txBox="1">
            <a:spLocks noGrp="1"/>
          </p:cNvSpPr>
          <p:nvPr>
            <p:ph type="sldNum" sz="quarter" idx="2"/>
          </p:nvPr>
        </p:nvSpPr>
        <p:spPr>
          <a:xfrm>
            <a:off x="11760000" y="6508918"/>
            <a:ext cx="432001" cy="156866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>
            <a:normAutofit fontScale="92500" lnSpcReduction="10000"/>
          </a:bodyPr>
          <a:lstStyle>
            <a:lvl1pPr>
              <a:spcBef>
                <a:spcPts val="600"/>
              </a:spcBef>
            </a:lvl1pPr>
          </a:lstStyle>
          <a:p>
            <a:fld id="{86CB4B4D-7CA3-9044-876B-883B54F8677D}" type="slidenum">
              <a:t>17</a:t>
            </a:fld>
            <a:endParaRPr/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Footer Placeholder 3"/>
          <p:cNvSpPr txBox="1"/>
          <p:nvPr/>
        </p:nvSpPr>
        <p:spPr>
          <a:xfrm>
            <a:off x="431999" y="6495018"/>
            <a:ext cx="5664001" cy="184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200">
                <a:solidFill>
                  <a:srgbClr val="404040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rPr lang="en-US" dirty="0"/>
              <a:t>Window Functions in MySQL with Python </a:t>
            </a:r>
            <a:r>
              <a:rPr lang="en-US" dirty="0" smtClean="0"/>
              <a:t>Integration </a:t>
            </a:r>
            <a:r>
              <a:rPr dirty="0" smtClean="0"/>
              <a:t>– </a:t>
            </a:r>
            <a:r>
              <a:rPr dirty="0"/>
              <a:t>Team 7</a:t>
            </a:r>
          </a:p>
        </p:txBody>
      </p:sp>
      <p:sp>
        <p:nvSpPr>
          <p:cNvPr id="471" name="Title 1"/>
          <p:cNvSpPr txBox="1">
            <a:spLocks noGrp="1"/>
          </p:cNvSpPr>
          <p:nvPr>
            <p:ph type="title"/>
          </p:nvPr>
        </p:nvSpPr>
        <p:spPr>
          <a:xfrm>
            <a:off x="431999" y="431999"/>
            <a:ext cx="11328001" cy="432001"/>
          </a:xfrm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 spc="-200"/>
            </a:lvl1pPr>
          </a:lstStyle>
          <a:p>
            <a:r>
              <a:t>LAST_VALUE() Function Overview</a:t>
            </a:r>
          </a:p>
        </p:txBody>
      </p:sp>
      <p:sp>
        <p:nvSpPr>
          <p:cNvPr id="472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431999" y="1008000"/>
            <a:ext cx="11328001" cy="5183250"/>
          </a:xfrm>
          <a:prstGeom prst="rect">
            <a:avLst/>
          </a:prstGeom>
        </p:spPr>
        <p:txBody>
          <a:bodyPr/>
          <a:lstStyle/>
          <a:p>
            <a:pPr>
              <a:buFontTx/>
              <a:buChar char="➢"/>
            </a:pPr>
            <a:r>
              <a:t>The LAST_VALUE() function is a window function that allows you to select the last row in an ordered set of rows.</a:t>
            </a:r>
          </a:p>
          <a:p>
            <a:pPr>
              <a:buFontTx/>
              <a:buChar char="➢"/>
            </a:pPr>
            <a:r>
              <a:t>It returns the value of the expression from the last row of a sorted set of rows.</a:t>
            </a:r>
          </a:p>
          <a:p>
            <a:pPr>
              <a:buFontTx/>
              <a:buChar char="➢"/>
            </a:pPr>
            <a:r>
              <a:t>The following shows the syntax of the LAST_VALUE() function:</a:t>
            </a:r>
          </a:p>
          <a:p>
            <a:pPr marL="0" indent="0">
              <a:buSzTx/>
              <a:buNone/>
            </a:pPr>
            <a:endParaRPr/>
          </a:p>
          <a:p>
            <a:pPr marL="0" lvl="1" indent="276225">
              <a:spcBef>
                <a:spcPts val="500"/>
              </a:spcBef>
              <a:buSzTx/>
              <a:buNone/>
              <a:defRPr sz="1600"/>
            </a:pPr>
            <a:r>
              <a:t>LAST_VALUE ( scalar_expression ) OVER ( [PARTITION BY partition_expression, ... ]ORDER BY sort_expression [ASC | DESC], ... )</a:t>
            </a:r>
          </a:p>
          <a:p>
            <a:pPr marL="0" lvl="1" indent="276225">
              <a:spcBef>
                <a:spcPts val="500"/>
              </a:spcBef>
              <a:buSzTx/>
              <a:buNone/>
              <a:defRPr sz="1600"/>
            </a:pPr>
            <a:endParaRPr/>
          </a:p>
          <a:p>
            <a:pPr>
              <a:buFontTx/>
              <a:buChar char="➢"/>
            </a:pPr>
            <a:r>
              <a:t>LAST_VALUE() over the whole query result example</a:t>
            </a:r>
          </a:p>
        </p:txBody>
      </p:sp>
      <p:sp>
        <p:nvSpPr>
          <p:cNvPr id="473" name="Slide Number Placeholder 4"/>
          <p:cNvSpPr txBox="1">
            <a:spLocks noGrp="1"/>
          </p:cNvSpPr>
          <p:nvPr>
            <p:ph type="sldNum" sz="quarter" idx="2"/>
          </p:nvPr>
        </p:nvSpPr>
        <p:spPr>
          <a:xfrm>
            <a:off x="11760000" y="6508918"/>
            <a:ext cx="432001" cy="156866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18</a:t>
            </a:fld>
            <a:endParaRPr/>
          </a:p>
        </p:txBody>
      </p:sp>
      <p:pic>
        <p:nvPicPr>
          <p:cNvPr id="474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37221" y="3692769"/>
            <a:ext cx="3992686" cy="2452201"/>
          </a:xfrm>
          <a:prstGeom prst="rect">
            <a:avLst/>
          </a:prstGeom>
          <a:ln w="12700">
            <a:miter lim="400000"/>
          </a:ln>
        </p:spPr>
      </p:pic>
      <p:sp>
        <p:nvSpPr>
          <p:cNvPr id="475" name="Straight Connector 8"/>
          <p:cNvSpPr/>
          <p:nvPr/>
        </p:nvSpPr>
        <p:spPr>
          <a:xfrm flipH="1">
            <a:off x="5908430" y="3429000"/>
            <a:ext cx="1" cy="2715969"/>
          </a:xfrm>
          <a:prstGeom prst="line">
            <a:avLst/>
          </a:prstGeom>
          <a:ln w="19050">
            <a:solidFill>
              <a:srgbClr val="000000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476" name="Picture 10" descr="Picture 10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256095" y="3429000"/>
            <a:ext cx="2592508" cy="29062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Footer Placeholder 3"/>
          <p:cNvSpPr txBox="1"/>
          <p:nvPr/>
        </p:nvSpPr>
        <p:spPr>
          <a:xfrm>
            <a:off x="431999" y="6495018"/>
            <a:ext cx="5664001" cy="184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200">
                <a:solidFill>
                  <a:srgbClr val="404040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rPr lang="en-US" dirty="0"/>
              <a:t>Window Functions in MySQL with Python </a:t>
            </a:r>
            <a:r>
              <a:rPr lang="en-US" dirty="0" smtClean="0"/>
              <a:t>Integration </a:t>
            </a:r>
            <a:r>
              <a:rPr dirty="0" smtClean="0"/>
              <a:t>– </a:t>
            </a:r>
            <a:r>
              <a:rPr dirty="0"/>
              <a:t>Team 7</a:t>
            </a:r>
          </a:p>
        </p:txBody>
      </p:sp>
      <p:sp>
        <p:nvSpPr>
          <p:cNvPr id="479" name="Title 1"/>
          <p:cNvSpPr txBox="1">
            <a:spLocks noGrp="1"/>
          </p:cNvSpPr>
          <p:nvPr>
            <p:ph type="title"/>
          </p:nvPr>
        </p:nvSpPr>
        <p:spPr>
          <a:xfrm>
            <a:off x="431999" y="431999"/>
            <a:ext cx="11328001" cy="432001"/>
          </a:xfrm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 spc="-200"/>
            </a:lvl1pPr>
          </a:lstStyle>
          <a:p>
            <a:r>
              <a:t>LAST_VALUE() Function Overview</a:t>
            </a:r>
          </a:p>
        </p:txBody>
      </p:sp>
      <p:sp>
        <p:nvSpPr>
          <p:cNvPr id="480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431999" y="1008000"/>
            <a:ext cx="11328001" cy="5183250"/>
          </a:xfrm>
          <a:prstGeom prst="rect">
            <a:avLst/>
          </a:prstGeom>
        </p:spPr>
        <p:txBody>
          <a:bodyPr/>
          <a:lstStyle/>
          <a:p>
            <a:pPr marL="0" indent="0" defTabSz="905255">
              <a:spcBef>
                <a:spcPts val="900"/>
              </a:spcBef>
              <a:buSzTx/>
              <a:buNone/>
              <a:defRPr sz="1782" b="1" u="sng"/>
            </a:pPr>
            <a:r>
              <a:t>scalar_expression</a:t>
            </a:r>
          </a:p>
          <a:p>
            <a:pPr marL="0" indent="0" defTabSz="905255">
              <a:spcBef>
                <a:spcPts val="900"/>
              </a:spcBef>
              <a:buSzTx/>
              <a:buNone/>
              <a:defRPr sz="1782"/>
            </a:pPr>
            <a:r>
              <a:t>scalar_expression is an expression evaluated against the value of the last row in an ordered partition of the result set. The scalar_expression can be a column, subquery, or expression evaluates to a single value. It cannot be a window function.</a:t>
            </a:r>
          </a:p>
          <a:p>
            <a:pPr marL="0" indent="0" defTabSz="905255">
              <a:spcBef>
                <a:spcPts val="900"/>
              </a:spcBef>
              <a:buSzTx/>
              <a:buNone/>
              <a:defRPr sz="1782"/>
            </a:pPr>
            <a:endParaRPr/>
          </a:p>
          <a:p>
            <a:pPr marL="0" indent="0" defTabSz="905255">
              <a:spcBef>
                <a:spcPts val="900"/>
              </a:spcBef>
              <a:buSzTx/>
              <a:buNone/>
              <a:defRPr sz="1782" b="1" u="sng"/>
            </a:pPr>
            <a:r>
              <a:t>PARTITION BY clause</a:t>
            </a:r>
          </a:p>
          <a:p>
            <a:pPr marL="0" indent="0" defTabSz="905255">
              <a:spcBef>
                <a:spcPts val="900"/>
              </a:spcBef>
              <a:buSzTx/>
              <a:buNone/>
              <a:defRPr sz="1782"/>
            </a:pPr>
            <a:r>
              <a:t>The PARTITION BY clause distributes rows of the result set into partitions to which the LAST_VALUE() function is applied. If you skip the PARTITION BY clause, the LAST_VALUE() function will treat the whole result set as a single partition.</a:t>
            </a:r>
          </a:p>
          <a:p>
            <a:pPr marL="0" indent="0" defTabSz="905255">
              <a:spcBef>
                <a:spcPts val="900"/>
              </a:spcBef>
              <a:buSzTx/>
              <a:buNone/>
              <a:defRPr sz="1782"/>
            </a:pPr>
            <a:endParaRPr/>
          </a:p>
          <a:p>
            <a:pPr marL="0" indent="0" defTabSz="905255">
              <a:spcBef>
                <a:spcPts val="900"/>
              </a:spcBef>
              <a:buSzTx/>
              <a:buNone/>
              <a:defRPr sz="1782" b="1" u="sng"/>
            </a:pPr>
            <a:r>
              <a:t>ORDER BY clause</a:t>
            </a:r>
          </a:p>
          <a:p>
            <a:pPr marL="0" indent="0" defTabSz="905255">
              <a:spcBef>
                <a:spcPts val="900"/>
              </a:spcBef>
              <a:buSzTx/>
              <a:buNone/>
              <a:defRPr sz="1782"/>
            </a:pPr>
            <a:r>
              <a:t>The ORDER BY clause specifies the logical order of the rows in each partition to which the LAST_VALUE()function is applied.</a:t>
            </a:r>
          </a:p>
          <a:p>
            <a:pPr marL="0" indent="0" defTabSz="905255">
              <a:spcBef>
                <a:spcPts val="900"/>
              </a:spcBef>
              <a:buSzTx/>
              <a:buNone/>
              <a:defRPr sz="1782"/>
            </a:pPr>
            <a:endParaRPr/>
          </a:p>
          <a:p>
            <a:pPr marL="0" indent="0" defTabSz="905255">
              <a:spcBef>
                <a:spcPts val="900"/>
              </a:spcBef>
              <a:buSzTx/>
              <a:buNone/>
              <a:defRPr sz="1782" b="1" u="sng"/>
            </a:pPr>
            <a:r>
              <a:t>rows_range_clause</a:t>
            </a:r>
          </a:p>
          <a:p>
            <a:pPr marL="0" indent="0" defTabSz="905255">
              <a:spcBef>
                <a:spcPts val="900"/>
              </a:spcBef>
              <a:buSzTx/>
              <a:buNone/>
              <a:defRPr sz="1782"/>
            </a:pPr>
            <a:r>
              <a:t>The rows_range_clause further limits the rows within a partition by defining start and end points.</a:t>
            </a:r>
          </a:p>
        </p:txBody>
      </p:sp>
      <p:sp>
        <p:nvSpPr>
          <p:cNvPr id="481" name="Slide Number Placeholder 4"/>
          <p:cNvSpPr txBox="1">
            <a:spLocks noGrp="1"/>
          </p:cNvSpPr>
          <p:nvPr>
            <p:ph type="sldNum" sz="quarter" idx="2"/>
          </p:nvPr>
        </p:nvSpPr>
        <p:spPr>
          <a:xfrm>
            <a:off x="11760000" y="6508918"/>
            <a:ext cx="432001" cy="156866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19</a:t>
            </a:fld>
            <a:endParaRPr/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Footer Placeholder 3"/>
          <p:cNvSpPr txBox="1"/>
          <p:nvPr/>
        </p:nvSpPr>
        <p:spPr>
          <a:xfrm>
            <a:off x="431999" y="6508918"/>
            <a:ext cx="5664001" cy="156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200">
                <a:solidFill>
                  <a:srgbClr val="404040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rPr dirty="0"/>
              <a:t>Window Functions in MySQL with Python Integration – Team 7</a:t>
            </a:r>
          </a:p>
        </p:txBody>
      </p:sp>
      <p:sp>
        <p:nvSpPr>
          <p:cNvPr id="332" name="Title 1"/>
          <p:cNvSpPr txBox="1">
            <a:spLocks noGrp="1"/>
          </p:cNvSpPr>
          <p:nvPr>
            <p:ph type="title"/>
          </p:nvPr>
        </p:nvSpPr>
        <p:spPr>
          <a:xfrm>
            <a:off x="0" y="2152360"/>
            <a:ext cx="4629150" cy="1958401"/>
          </a:xfrm>
          <a:prstGeom prst="rect">
            <a:avLst/>
          </a:prstGeom>
        </p:spPr>
        <p:txBody>
          <a:bodyPr/>
          <a:lstStyle/>
          <a:p>
            <a:r>
              <a:t>AGENDA</a:t>
            </a:r>
          </a:p>
        </p:txBody>
      </p:sp>
      <p:sp>
        <p:nvSpPr>
          <p:cNvPr id="333" name="Slide Number Placeholder 4"/>
          <p:cNvSpPr txBox="1">
            <a:spLocks noGrp="1"/>
          </p:cNvSpPr>
          <p:nvPr>
            <p:ph type="sldNum" sz="quarter" idx="2"/>
          </p:nvPr>
        </p:nvSpPr>
        <p:spPr>
          <a:xfrm>
            <a:off x="11760000" y="6508918"/>
            <a:ext cx="432001" cy="156866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</a:t>
            </a:fld>
            <a:endParaRPr/>
          </a:p>
        </p:txBody>
      </p:sp>
      <p:sp>
        <p:nvSpPr>
          <p:cNvPr id="334" name="Content Placeholder 2"/>
          <p:cNvSpPr txBox="1"/>
          <p:nvPr/>
        </p:nvSpPr>
        <p:spPr>
          <a:xfrm>
            <a:off x="5360669" y="1037968"/>
            <a:ext cx="6699886" cy="39874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266700" indent="-266700">
              <a:lnSpc>
                <a:spcPct val="90000"/>
              </a:lnSpc>
              <a:spcBef>
                <a:spcPts val="1000"/>
              </a:spcBef>
              <a:buSzPct val="100000"/>
              <a:buChar char="✓"/>
              <a:defRPr sz="3200" b="1" i="1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t>Overview of Window Functions</a:t>
            </a:r>
            <a:endParaRPr>
              <a:solidFill>
                <a:srgbClr val="404040"/>
              </a:solidFill>
            </a:endParaRPr>
          </a:p>
          <a:p>
            <a:pPr marL="266700" indent="-266700">
              <a:lnSpc>
                <a:spcPct val="90000"/>
              </a:lnSpc>
              <a:spcBef>
                <a:spcPts val="1000"/>
              </a:spcBef>
              <a:buSzPct val="100000"/>
              <a:buChar char="✓"/>
              <a:defRPr sz="3200" b="1" i="1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>
              <a:solidFill>
                <a:srgbClr val="404040"/>
              </a:solidFill>
            </a:endParaRPr>
          </a:p>
          <a:p>
            <a:pPr marL="266700" indent="-266700">
              <a:lnSpc>
                <a:spcPct val="90000"/>
              </a:lnSpc>
              <a:spcBef>
                <a:spcPts val="1000"/>
              </a:spcBef>
              <a:buSzPct val="100000"/>
              <a:buChar char="✓"/>
              <a:defRPr sz="3200" b="1" i="1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t>Database Considered For Case Study</a:t>
            </a:r>
            <a:endParaRPr>
              <a:solidFill>
                <a:srgbClr val="404040"/>
              </a:solidFill>
            </a:endParaRPr>
          </a:p>
          <a:p>
            <a:pPr marL="266700" indent="-266700">
              <a:lnSpc>
                <a:spcPct val="90000"/>
              </a:lnSpc>
              <a:spcBef>
                <a:spcPts val="1000"/>
              </a:spcBef>
              <a:buSzPct val="100000"/>
              <a:buChar char="✓"/>
              <a:defRPr sz="3200" b="1" i="1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>
              <a:solidFill>
                <a:srgbClr val="404040"/>
              </a:solidFill>
            </a:endParaRPr>
          </a:p>
          <a:p>
            <a:pPr marL="266700" indent="-266700">
              <a:lnSpc>
                <a:spcPct val="90000"/>
              </a:lnSpc>
              <a:spcBef>
                <a:spcPts val="1000"/>
              </a:spcBef>
              <a:buSzPct val="100000"/>
              <a:buChar char="✓"/>
              <a:defRPr sz="3200" b="1" i="1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t>Case Study</a:t>
            </a:r>
            <a:endParaRPr>
              <a:solidFill>
                <a:srgbClr val="404040"/>
              </a:solidFill>
            </a:endParaRPr>
          </a:p>
          <a:p>
            <a:pPr marL="266700" indent="-266700">
              <a:lnSpc>
                <a:spcPct val="90000"/>
              </a:lnSpc>
              <a:spcBef>
                <a:spcPts val="1000"/>
              </a:spcBef>
              <a:buSzPct val="100000"/>
              <a:buChar char="✓"/>
              <a:defRPr sz="3200" b="1" i="1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>
              <a:solidFill>
                <a:srgbClr val="404040"/>
              </a:solidFill>
            </a:endParaRPr>
          </a:p>
          <a:p>
            <a:pPr marL="266700" indent="-266700">
              <a:lnSpc>
                <a:spcPct val="90000"/>
              </a:lnSpc>
              <a:spcBef>
                <a:spcPts val="1000"/>
              </a:spcBef>
              <a:buSzPct val="100000"/>
              <a:buChar char="✓"/>
              <a:defRPr sz="3200" b="1" i="1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t>Learnings &amp; Conclusions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Footer Placeholder 3"/>
          <p:cNvSpPr txBox="1"/>
          <p:nvPr/>
        </p:nvSpPr>
        <p:spPr>
          <a:xfrm>
            <a:off x="431999" y="6495018"/>
            <a:ext cx="5664001" cy="184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200">
                <a:solidFill>
                  <a:srgbClr val="404040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rPr lang="en-US" dirty="0"/>
              <a:t>Window Functions in MySQL with Python </a:t>
            </a:r>
            <a:r>
              <a:rPr lang="en-US" dirty="0" smtClean="0"/>
              <a:t>Integration </a:t>
            </a:r>
            <a:r>
              <a:rPr dirty="0" smtClean="0"/>
              <a:t>– </a:t>
            </a:r>
            <a:r>
              <a:rPr dirty="0"/>
              <a:t>Team 7</a:t>
            </a:r>
          </a:p>
        </p:txBody>
      </p:sp>
      <p:sp>
        <p:nvSpPr>
          <p:cNvPr id="484" name="Title 1"/>
          <p:cNvSpPr txBox="1">
            <a:spLocks noGrp="1"/>
          </p:cNvSpPr>
          <p:nvPr>
            <p:ph type="title"/>
          </p:nvPr>
        </p:nvSpPr>
        <p:spPr>
          <a:xfrm>
            <a:off x="431999" y="431999"/>
            <a:ext cx="11328001" cy="432001"/>
          </a:xfrm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 spc="-200"/>
            </a:lvl1pPr>
          </a:lstStyle>
          <a:p>
            <a:r>
              <a:t>LAST_VALUE() questions addressed on Sakila</a:t>
            </a:r>
          </a:p>
        </p:txBody>
      </p:sp>
      <p:sp>
        <p:nvSpPr>
          <p:cNvPr id="485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255697" y="863999"/>
            <a:ext cx="11504304" cy="5327251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t>Question 1 -</a:t>
            </a:r>
          </a:p>
          <a:p>
            <a:pPr marL="0" indent="0">
              <a:buSzTx/>
              <a:buNone/>
            </a:pPr>
            <a:r>
              <a:t>What is the genre of the last movie rented in a day? </a:t>
            </a:r>
          </a:p>
          <a:p>
            <a:r>
              <a:t>-- Used 4 Table join on rental , inventory , film_category, category tables</a:t>
            </a:r>
          </a:p>
        </p:txBody>
      </p:sp>
      <p:sp>
        <p:nvSpPr>
          <p:cNvPr id="486" name="Slide Number Placeholder 4"/>
          <p:cNvSpPr txBox="1">
            <a:spLocks noGrp="1"/>
          </p:cNvSpPr>
          <p:nvPr>
            <p:ph type="sldNum" sz="quarter" idx="2"/>
          </p:nvPr>
        </p:nvSpPr>
        <p:spPr>
          <a:xfrm>
            <a:off x="11760000" y="6508918"/>
            <a:ext cx="432001" cy="156866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20</a:t>
            </a:fld>
            <a:endParaRPr/>
          </a:p>
        </p:txBody>
      </p:sp>
      <p:sp>
        <p:nvSpPr>
          <p:cNvPr id="487" name="Straight Connector 10"/>
          <p:cNvSpPr/>
          <p:nvPr/>
        </p:nvSpPr>
        <p:spPr>
          <a:xfrm flipH="1">
            <a:off x="6541476" y="2016368"/>
            <a:ext cx="1" cy="4174882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488" name="Picture 12" descr="Picture 1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85539" y="1929244"/>
            <a:ext cx="3274967" cy="4442108"/>
          </a:xfrm>
          <a:prstGeom prst="rect">
            <a:avLst/>
          </a:prstGeom>
          <a:ln w="12700">
            <a:miter lim="400000"/>
          </a:ln>
        </p:spPr>
      </p:pic>
      <p:pic>
        <p:nvPicPr>
          <p:cNvPr id="489" name="Picture 17" descr="Picture 1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78436" y="2177650"/>
            <a:ext cx="5840304" cy="381635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Footer Placeholder 3"/>
          <p:cNvSpPr txBox="1"/>
          <p:nvPr/>
        </p:nvSpPr>
        <p:spPr>
          <a:xfrm>
            <a:off x="431999" y="6495018"/>
            <a:ext cx="5664001" cy="184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200">
                <a:solidFill>
                  <a:srgbClr val="404040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rPr lang="en-US" dirty="0"/>
              <a:t>Window Functions in MySQL with Python </a:t>
            </a:r>
            <a:r>
              <a:rPr lang="en-US" dirty="0" smtClean="0"/>
              <a:t>Integration </a:t>
            </a:r>
            <a:r>
              <a:rPr dirty="0" smtClean="0"/>
              <a:t>– </a:t>
            </a:r>
            <a:r>
              <a:rPr dirty="0"/>
              <a:t>Team 7</a:t>
            </a:r>
          </a:p>
        </p:txBody>
      </p:sp>
      <p:sp>
        <p:nvSpPr>
          <p:cNvPr id="492" name="Title 1"/>
          <p:cNvSpPr txBox="1">
            <a:spLocks noGrp="1"/>
          </p:cNvSpPr>
          <p:nvPr>
            <p:ph type="title"/>
          </p:nvPr>
        </p:nvSpPr>
        <p:spPr>
          <a:xfrm>
            <a:off x="431999" y="431999"/>
            <a:ext cx="11328001" cy="432001"/>
          </a:xfrm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 spc="-200"/>
            </a:lvl1pPr>
          </a:lstStyle>
          <a:p>
            <a:r>
              <a:t>LAST_VALUE() questions addressed on Sakila</a:t>
            </a:r>
          </a:p>
        </p:txBody>
      </p:sp>
      <p:sp>
        <p:nvSpPr>
          <p:cNvPr id="493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431999" y="1008000"/>
            <a:ext cx="11328001" cy="5183250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i="1" u="sng"/>
            </a:pPr>
            <a:r>
              <a:t>Question 2-</a:t>
            </a:r>
          </a:p>
          <a:p>
            <a:pPr marL="0" indent="0">
              <a:buSzTx/>
              <a:buNone/>
            </a:pPr>
            <a:r>
              <a:t>What is the last/ latest payment of customer from the given data (name of the customer also to be queried)?</a:t>
            </a:r>
          </a:p>
          <a:p>
            <a:r>
              <a:t>-- Joined payment table and customer table and applied Last_Value()</a:t>
            </a:r>
          </a:p>
        </p:txBody>
      </p:sp>
      <p:sp>
        <p:nvSpPr>
          <p:cNvPr id="494" name="Slide Number Placeholder 4"/>
          <p:cNvSpPr txBox="1">
            <a:spLocks noGrp="1"/>
          </p:cNvSpPr>
          <p:nvPr>
            <p:ph type="sldNum" sz="quarter" idx="2"/>
          </p:nvPr>
        </p:nvSpPr>
        <p:spPr>
          <a:xfrm>
            <a:off x="11760000" y="6508918"/>
            <a:ext cx="432001" cy="156866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21</a:t>
            </a:fld>
            <a:endParaRPr/>
          </a:p>
        </p:txBody>
      </p:sp>
      <p:pic>
        <p:nvPicPr>
          <p:cNvPr id="495" name="Picture 8" descr="Picture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1999" y="2242409"/>
            <a:ext cx="5741868" cy="3197283"/>
          </a:xfrm>
          <a:prstGeom prst="rect">
            <a:avLst/>
          </a:prstGeom>
          <a:ln w="12700">
            <a:miter lim="400000"/>
          </a:ln>
        </p:spPr>
      </p:pic>
      <p:sp>
        <p:nvSpPr>
          <p:cNvPr id="496" name="Straight Connector 10"/>
          <p:cNvSpPr/>
          <p:nvPr/>
        </p:nvSpPr>
        <p:spPr>
          <a:xfrm flipH="1">
            <a:off x="6447692" y="2074985"/>
            <a:ext cx="1" cy="3974124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497" name="Picture 12" descr="Picture 1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422960" y="2056638"/>
            <a:ext cx="2355937" cy="427861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Python and SQL Connectivity, Sample 1"/>
          <p:cNvSpPr txBox="1">
            <a:spLocks noGrp="1"/>
          </p:cNvSpPr>
          <p:nvPr>
            <p:ph type="title"/>
          </p:nvPr>
        </p:nvSpPr>
        <p:spPr>
          <a:xfrm>
            <a:off x="3294705" y="215237"/>
            <a:ext cx="5234061" cy="432002"/>
          </a:xfrm>
          <a:prstGeom prst="rect">
            <a:avLst/>
          </a:prstGeom>
        </p:spPr>
        <p:txBody>
          <a:bodyPr/>
          <a:lstStyle>
            <a:lvl1pPr defTabSz="283463">
              <a:lnSpc>
                <a:spcPct val="100000"/>
              </a:lnSpc>
              <a:defRPr sz="2200" b="0" spc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Python and SQL Connectivity, Sample 1</a:t>
            </a:r>
          </a:p>
        </p:txBody>
      </p:sp>
      <p:sp>
        <p:nvSpPr>
          <p:cNvPr id="50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60000" y="6508918"/>
            <a:ext cx="432001" cy="156866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22</a:t>
            </a:fld>
            <a:endParaRPr/>
          </a:p>
        </p:txBody>
      </p:sp>
      <p:pic>
        <p:nvPicPr>
          <p:cNvPr id="501" name="Screenshot 2020-10-21 at 10.12.41 PM.png" descr="Screenshot 2020-10-21 at 10.12.41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90063" y="806875"/>
            <a:ext cx="4918692" cy="5497869"/>
          </a:xfrm>
          <a:prstGeom prst="rect">
            <a:avLst/>
          </a:prstGeom>
          <a:ln w="12700">
            <a:miter lim="400000"/>
          </a:ln>
        </p:spPr>
      </p:pic>
      <p:pic>
        <p:nvPicPr>
          <p:cNvPr id="502" name="Screenshot 2020-10-21 at 10.14.45 PM.png" descr="Screenshot 2020-10-21 at 10.14.45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849625" y="882041"/>
            <a:ext cx="5353744" cy="5347540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Footer Placeholder 3"/>
          <p:cNvSpPr txBox="1"/>
          <p:nvPr/>
        </p:nvSpPr>
        <p:spPr>
          <a:xfrm>
            <a:off x="431999" y="6495018"/>
            <a:ext cx="5664001" cy="184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200">
                <a:solidFill>
                  <a:srgbClr val="404040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rPr lang="en-US" dirty="0"/>
              <a:t>Window Functions in MySQL with Python </a:t>
            </a:r>
            <a:r>
              <a:rPr lang="en-US" dirty="0" smtClean="0"/>
              <a:t>Integration </a:t>
            </a:r>
            <a:r>
              <a:rPr dirty="0" smtClean="0"/>
              <a:t>– </a:t>
            </a:r>
            <a:r>
              <a:rPr dirty="0"/>
              <a:t>Team 7</a:t>
            </a:r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A Multiple Join Query - Sample  2"/>
          <p:cNvSpPr txBox="1">
            <a:spLocks noGrp="1"/>
          </p:cNvSpPr>
          <p:nvPr>
            <p:ph type="title"/>
          </p:nvPr>
        </p:nvSpPr>
        <p:spPr>
          <a:xfrm>
            <a:off x="3294705" y="215237"/>
            <a:ext cx="5234061" cy="432002"/>
          </a:xfrm>
          <a:prstGeom prst="rect">
            <a:avLst/>
          </a:prstGeom>
        </p:spPr>
        <p:txBody>
          <a:bodyPr/>
          <a:lstStyle>
            <a:lvl1pPr defTabSz="342900">
              <a:lnSpc>
                <a:spcPct val="100000"/>
              </a:lnSpc>
              <a:defRPr sz="2700" b="0" spc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dirty="0"/>
              <a:t>A Multiple Join Query - Sample  2</a:t>
            </a:r>
          </a:p>
        </p:txBody>
      </p:sp>
      <p:sp>
        <p:nvSpPr>
          <p:cNvPr id="50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60000" y="6508918"/>
            <a:ext cx="432001" cy="156866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23</a:t>
            </a:fld>
            <a:endParaRPr/>
          </a:p>
        </p:txBody>
      </p:sp>
      <p:pic>
        <p:nvPicPr>
          <p:cNvPr id="506" name="Screenshot 2020-10-21 at 10.17.18 PM.png" descr="Screenshot 2020-10-21 at 10.17.18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896" y="906148"/>
            <a:ext cx="6145963" cy="5206293"/>
          </a:xfrm>
          <a:prstGeom prst="rect">
            <a:avLst/>
          </a:prstGeom>
          <a:ln w="12700">
            <a:miter lim="400000"/>
          </a:ln>
        </p:spPr>
      </p:pic>
      <p:pic>
        <p:nvPicPr>
          <p:cNvPr id="507" name="Screenshot 2020-10-21 at 10.18.13 PM.png" descr="Screenshot 2020-10-21 at 10.18.13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930715" y="1505301"/>
            <a:ext cx="5082534" cy="4828703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Footer Placeholder 3"/>
          <p:cNvSpPr txBox="1"/>
          <p:nvPr/>
        </p:nvSpPr>
        <p:spPr>
          <a:xfrm>
            <a:off x="431999" y="6495018"/>
            <a:ext cx="5664001" cy="184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200">
                <a:solidFill>
                  <a:srgbClr val="404040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rPr lang="en-US" dirty="0"/>
              <a:t>Window Functions in MySQL with Python </a:t>
            </a:r>
            <a:r>
              <a:rPr lang="en-US" dirty="0" smtClean="0"/>
              <a:t>Integration </a:t>
            </a:r>
            <a:r>
              <a:rPr dirty="0" smtClean="0"/>
              <a:t>– </a:t>
            </a:r>
            <a:r>
              <a:rPr dirty="0"/>
              <a:t>Team 7</a:t>
            </a:r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A Multiple Join Query - Sample  3 &amp; 4"/>
          <p:cNvSpPr txBox="1">
            <a:spLocks noGrp="1"/>
          </p:cNvSpPr>
          <p:nvPr>
            <p:ph type="title"/>
          </p:nvPr>
        </p:nvSpPr>
        <p:spPr>
          <a:xfrm>
            <a:off x="3294705" y="215237"/>
            <a:ext cx="5234061" cy="432002"/>
          </a:xfrm>
          <a:prstGeom prst="rect">
            <a:avLst/>
          </a:prstGeom>
        </p:spPr>
        <p:txBody>
          <a:bodyPr/>
          <a:lstStyle>
            <a:lvl1pPr defTabSz="306324">
              <a:lnSpc>
                <a:spcPct val="100000"/>
              </a:lnSpc>
              <a:defRPr sz="2400" b="0" spc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A Multiple Join Query - Sample  3 &amp; 4</a:t>
            </a:r>
          </a:p>
        </p:txBody>
      </p:sp>
      <p:sp>
        <p:nvSpPr>
          <p:cNvPr id="51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60000" y="6508918"/>
            <a:ext cx="432001" cy="156866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24</a:t>
            </a:fld>
            <a:endParaRPr/>
          </a:p>
        </p:txBody>
      </p:sp>
      <p:pic>
        <p:nvPicPr>
          <p:cNvPr id="511" name="Screenshot 2020-10-21 at 10.22.27 PM.png" descr="Screenshot 2020-10-21 at 10.22.27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9606" y="744403"/>
            <a:ext cx="5807020" cy="4979959"/>
          </a:xfrm>
          <a:prstGeom prst="rect">
            <a:avLst/>
          </a:prstGeom>
          <a:ln w="12700">
            <a:miter lim="400000"/>
          </a:ln>
        </p:spPr>
      </p:pic>
      <p:pic>
        <p:nvPicPr>
          <p:cNvPr id="512" name="Screenshot 2020-10-21 at 10.23.22 PM.png" descr="Screenshot 2020-10-21 at 10.23.22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308454" y="828761"/>
            <a:ext cx="5337876" cy="3939719"/>
          </a:xfrm>
          <a:prstGeom prst="rect">
            <a:avLst/>
          </a:prstGeom>
          <a:ln w="12700">
            <a:miter lim="400000"/>
          </a:ln>
        </p:spPr>
      </p:pic>
      <p:pic>
        <p:nvPicPr>
          <p:cNvPr id="513" name="Screenshot 2020-10-21 at 10.23.55 PM.png" descr="Screenshot 2020-10-21 at 10.23.55 P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330817" y="4839253"/>
            <a:ext cx="2625625" cy="1391358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Footer Placeholder 3"/>
          <p:cNvSpPr txBox="1"/>
          <p:nvPr/>
        </p:nvSpPr>
        <p:spPr>
          <a:xfrm>
            <a:off x="431999" y="6495018"/>
            <a:ext cx="5664001" cy="184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200">
                <a:solidFill>
                  <a:srgbClr val="404040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rPr lang="en-US" dirty="0"/>
              <a:t>Window Functions in MySQL with Python </a:t>
            </a:r>
            <a:r>
              <a:rPr lang="en-US" dirty="0" smtClean="0"/>
              <a:t>Integration </a:t>
            </a:r>
            <a:r>
              <a:rPr dirty="0" smtClean="0"/>
              <a:t>– </a:t>
            </a:r>
            <a:r>
              <a:rPr dirty="0"/>
              <a:t>Team 7</a:t>
            </a:r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Another Query - Sample 5"/>
          <p:cNvSpPr txBox="1">
            <a:spLocks noGrp="1"/>
          </p:cNvSpPr>
          <p:nvPr>
            <p:ph type="title"/>
          </p:nvPr>
        </p:nvSpPr>
        <p:spPr>
          <a:xfrm>
            <a:off x="3294705" y="215237"/>
            <a:ext cx="5234061" cy="432002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374904">
              <a:lnSpc>
                <a:spcPct val="100000"/>
              </a:lnSpc>
              <a:defRPr sz="3000" b="0" spc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Another Query - Sample 5</a:t>
            </a:r>
          </a:p>
        </p:txBody>
      </p:sp>
      <p:sp>
        <p:nvSpPr>
          <p:cNvPr id="51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60000" y="6508918"/>
            <a:ext cx="432001" cy="156866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25</a:t>
            </a:fld>
            <a:endParaRPr/>
          </a:p>
        </p:txBody>
      </p:sp>
      <p:pic>
        <p:nvPicPr>
          <p:cNvPr id="517" name="Screenshot 2020-10-21 at 10.27.05 PM.png" descr="Screenshot 2020-10-21 at 10.27.05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12051" y="732447"/>
            <a:ext cx="5234060" cy="5393107"/>
          </a:xfrm>
          <a:prstGeom prst="rect">
            <a:avLst/>
          </a:prstGeom>
          <a:ln w="12700">
            <a:miter lim="400000"/>
          </a:ln>
        </p:spPr>
      </p:pic>
      <p:pic>
        <p:nvPicPr>
          <p:cNvPr id="518" name="Screenshot 2020-10-21 at 10.29.07 PM.png" descr="Screenshot 2020-10-21 at 10.29.07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759979" y="770626"/>
            <a:ext cx="5626468" cy="4925446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Footer Placeholder 3"/>
          <p:cNvSpPr txBox="1"/>
          <p:nvPr/>
        </p:nvSpPr>
        <p:spPr>
          <a:xfrm>
            <a:off x="431999" y="6495018"/>
            <a:ext cx="5664001" cy="184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200">
                <a:solidFill>
                  <a:srgbClr val="404040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rPr lang="en-US" dirty="0"/>
              <a:t>Window Functions in MySQL with Python </a:t>
            </a:r>
            <a:r>
              <a:rPr lang="en-US" dirty="0" smtClean="0"/>
              <a:t>Integration </a:t>
            </a:r>
            <a:r>
              <a:rPr dirty="0" smtClean="0"/>
              <a:t>– </a:t>
            </a:r>
            <a:r>
              <a:rPr dirty="0"/>
              <a:t>Team 7</a:t>
            </a:r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Another Query - Sample 6"/>
          <p:cNvSpPr txBox="1">
            <a:spLocks noGrp="1"/>
          </p:cNvSpPr>
          <p:nvPr>
            <p:ph type="title"/>
          </p:nvPr>
        </p:nvSpPr>
        <p:spPr>
          <a:xfrm>
            <a:off x="3294705" y="215237"/>
            <a:ext cx="5234061" cy="432002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374904">
              <a:lnSpc>
                <a:spcPct val="100000"/>
              </a:lnSpc>
              <a:defRPr sz="3000" b="0" spc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Another Query - Sample 6</a:t>
            </a:r>
          </a:p>
        </p:txBody>
      </p:sp>
      <p:sp>
        <p:nvSpPr>
          <p:cNvPr id="52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60000" y="6508918"/>
            <a:ext cx="432001" cy="156866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26</a:t>
            </a:fld>
            <a:endParaRPr/>
          </a:p>
        </p:txBody>
      </p:sp>
      <p:pic>
        <p:nvPicPr>
          <p:cNvPr id="522" name="Screenshot 2020-10-21 at 10.30.48 PM.png" descr="Screenshot 2020-10-21 at 10.30.48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128" y="778628"/>
            <a:ext cx="4996344" cy="3496811"/>
          </a:xfrm>
          <a:prstGeom prst="rect">
            <a:avLst/>
          </a:prstGeom>
          <a:ln w="12700">
            <a:miter lim="400000"/>
          </a:ln>
        </p:spPr>
      </p:pic>
      <p:pic>
        <p:nvPicPr>
          <p:cNvPr id="523" name="Screenshot 2020-10-22 at 11.29.45 AM.png" descr="Screenshot 2020-10-22 at 11.29.45 A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397949" y="975442"/>
            <a:ext cx="4996344" cy="4429748"/>
          </a:xfrm>
          <a:prstGeom prst="rect">
            <a:avLst/>
          </a:prstGeom>
          <a:ln w="12700">
            <a:miter lim="400000"/>
          </a:ln>
        </p:spPr>
      </p:pic>
      <p:pic>
        <p:nvPicPr>
          <p:cNvPr id="524" name="Screenshot 2020-10-22 at 11.30.38 AM.png" descr="Screenshot 2020-10-22 at 11.30.38 A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416141" y="2483569"/>
            <a:ext cx="2998549" cy="2240063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Footer Placeholder 3"/>
          <p:cNvSpPr txBox="1"/>
          <p:nvPr/>
        </p:nvSpPr>
        <p:spPr>
          <a:xfrm>
            <a:off x="431999" y="6495018"/>
            <a:ext cx="5664001" cy="184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200">
                <a:solidFill>
                  <a:srgbClr val="404040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rPr lang="en-US" dirty="0"/>
              <a:t>Window Functions in MySQL with Python </a:t>
            </a:r>
            <a:r>
              <a:rPr lang="en-US" dirty="0" smtClean="0"/>
              <a:t>Integration </a:t>
            </a:r>
            <a:r>
              <a:rPr dirty="0" smtClean="0"/>
              <a:t>– </a:t>
            </a:r>
            <a:r>
              <a:rPr dirty="0"/>
              <a:t>Team 7</a:t>
            </a:r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Another Query - Sample 7"/>
          <p:cNvSpPr txBox="1">
            <a:spLocks noGrp="1"/>
          </p:cNvSpPr>
          <p:nvPr>
            <p:ph type="title"/>
          </p:nvPr>
        </p:nvSpPr>
        <p:spPr>
          <a:xfrm>
            <a:off x="3294705" y="215237"/>
            <a:ext cx="5234061" cy="432002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374904">
              <a:lnSpc>
                <a:spcPct val="100000"/>
              </a:lnSpc>
              <a:defRPr sz="3000" b="0" spc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Another Query - Sample 7 &amp; 8</a:t>
            </a:r>
          </a:p>
        </p:txBody>
      </p:sp>
      <p:sp>
        <p:nvSpPr>
          <p:cNvPr id="52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60000" y="6508918"/>
            <a:ext cx="432001" cy="156866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27</a:t>
            </a:fld>
            <a:endParaRPr/>
          </a:p>
        </p:txBody>
      </p:sp>
      <p:pic>
        <p:nvPicPr>
          <p:cNvPr id="528" name="Screenshot 2020-10-22 at 11.33.33 AM.png" descr="Screenshot 2020-10-22 at 11.33.33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2374" y="1058626"/>
            <a:ext cx="3866751" cy="4245966"/>
          </a:xfrm>
          <a:prstGeom prst="rect">
            <a:avLst/>
          </a:prstGeom>
          <a:ln w="12700">
            <a:miter lim="400000"/>
          </a:ln>
        </p:spPr>
      </p:pic>
      <p:pic>
        <p:nvPicPr>
          <p:cNvPr id="529" name="Screenshot 2020-10-22 at 11.35.10 AM.png" descr="Screenshot 2020-10-22 at 11.35.10 A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917757" y="1104580"/>
            <a:ext cx="3987956" cy="5129204"/>
          </a:xfrm>
          <a:prstGeom prst="rect">
            <a:avLst/>
          </a:prstGeom>
          <a:ln w="12700">
            <a:miter lim="400000"/>
          </a:ln>
        </p:spPr>
      </p:pic>
      <p:pic>
        <p:nvPicPr>
          <p:cNvPr id="530" name="Screenshot 2020-10-22 at 11.36.54 AM.png" descr="Screenshot 2020-10-22 at 11.36.54 A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007041" y="2185547"/>
            <a:ext cx="3592195" cy="2486906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Footer Placeholder 3"/>
          <p:cNvSpPr txBox="1"/>
          <p:nvPr/>
        </p:nvSpPr>
        <p:spPr>
          <a:xfrm>
            <a:off x="431999" y="6495018"/>
            <a:ext cx="5664001" cy="184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200">
                <a:solidFill>
                  <a:srgbClr val="404040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rPr lang="en-US" dirty="0"/>
              <a:t>Window Functions in MySQL with Python </a:t>
            </a:r>
            <a:r>
              <a:rPr lang="en-US" dirty="0" smtClean="0"/>
              <a:t>Integration </a:t>
            </a:r>
            <a:r>
              <a:rPr dirty="0" smtClean="0"/>
              <a:t>– </a:t>
            </a:r>
            <a:r>
              <a:rPr dirty="0"/>
              <a:t>Team 7</a:t>
            </a:r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Another Query - Sample 8"/>
          <p:cNvSpPr txBox="1">
            <a:spLocks noGrp="1"/>
          </p:cNvSpPr>
          <p:nvPr>
            <p:ph type="title"/>
          </p:nvPr>
        </p:nvSpPr>
        <p:spPr>
          <a:xfrm>
            <a:off x="3294705" y="215237"/>
            <a:ext cx="5234062" cy="432003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374904">
              <a:lnSpc>
                <a:spcPct val="100000"/>
              </a:lnSpc>
              <a:defRPr sz="3000" b="0" spc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dirty="0"/>
              <a:t>Another Query - Sample 11</a:t>
            </a:r>
          </a:p>
        </p:txBody>
      </p:sp>
      <p:sp>
        <p:nvSpPr>
          <p:cNvPr id="533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11760000" y="6508918"/>
            <a:ext cx="432000" cy="156866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28</a:t>
            </a:fld>
            <a:endParaRPr/>
          </a:p>
        </p:txBody>
      </p:sp>
      <p:pic>
        <p:nvPicPr>
          <p:cNvPr id="534" name="Screenshot 2020-10-22 at 11.38.29 AM.png" descr="Screenshot 2020-10-22 at 11.38.29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6724" y="957316"/>
            <a:ext cx="4790679" cy="5273295"/>
          </a:xfrm>
          <a:prstGeom prst="rect">
            <a:avLst/>
          </a:prstGeom>
          <a:ln w="12700">
            <a:miter lim="400000"/>
          </a:ln>
        </p:spPr>
      </p:pic>
      <p:pic>
        <p:nvPicPr>
          <p:cNvPr id="535" name="Screenshot 2020-10-22 at 11.39.05 AM.png" descr="Screenshot 2020-10-22 at 11.39.05 A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896455" y="1193521"/>
            <a:ext cx="5234063" cy="4259090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Footer Placeholder 3"/>
          <p:cNvSpPr txBox="1"/>
          <p:nvPr/>
        </p:nvSpPr>
        <p:spPr>
          <a:xfrm>
            <a:off x="431999" y="6495018"/>
            <a:ext cx="5664001" cy="184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200">
                <a:solidFill>
                  <a:srgbClr val="404040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rPr lang="en-US" dirty="0"/>
              <a:t>Window Functions in MySQL with Python </a:t>
            </a:r>
            <a:r>
              <a:rPr lang="en-US" dirty="0" smtClean="0"/>
              <a:t>Integration </a:t>
            </a:r>
            <a:r>
              <a:rPr dirty="0" smtClean="0"/>
              <a:t>– </a:t>
            </a:r>
            <a:r>
              <a:rPr dirty="0"/>
              <a:t>Team 7</a:t>
            </a:r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Title 1"/>
          <p:cNvSpPr txBox="1">
            <a:spLocks noGrp="1"/>
          </p:cNvSpPr>
          <p:nvPr>
            <p:ph type="title"/>
          </p:nvPr>
        </p:nvSpPr>
        <p:spPr>
          <a:xfrm>
            <a:off x="8458200" y="2798354"/>
            <a:ext cx="3733800" cy="1013683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786384">
              <a:defRPr sz="5160" spc="-258"/>
            </a:lvl1pPr>
          </a:lstStyle>
          <a:p>
            <a:r>
              <a:t>Thank You!</a:t>
            </a:r>
          </a:p>
        </p:txBody>
      </p:sp>
      <p:sp>
        <p:nvSpPr>
          <p:cNvPr id="538" name="Text Placeholder 2"/>
          <p:cNvSpPr txBox="1">
            <a:spLocks noGrp="1"/>
          </p:cNvSpPr>
          <p:nvPr>
            <p:ph type="body" sz="quarter" idx="1"/>
          </p:nvPr>
        </p:nvSpPr>
        <p:spPr>
          <a:xfrm>
            <a:off x="8458199" y="3957704"/>
            <a:ext cx="2910344" cy="316801"/>
          </a:xfrm>
          <a:prstGeom prst="rect">
            <a:avLst/>
          </a:prstGeom>
        </p:spPr>
        <p:txBody>
          <a:bodyPr/>
          <a:lstStyle/>
          <a:p>
            <a:r>
              <a:t>Project Team</a:t>
            </a:r>
          </a:p>
        </p:txBody>
      </p:sp>
      <p:sp>
        <p:nvSpPr>
          <p:cNvPr id="539" name="Text Placeholder 5"/>
          <p:cNvSpPr>
            <a:spLocks noGrp="1"/>
          </p:cNvSpPr>
          <p:nvPr>
            <p:ph type="body" idx="23"/>
          </p:nvPr>
        </p:nvSpPr>
        <p:spPr>
          <a:xfrm>
            <a:off x="369912" y="5986588"/>
            <a:ext cx="2910344" cy="3168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>
              <a:defRPr sz="1400"/>
            </a:lvl1pPr>
          </a:lstStyle>
          <a:p>
            <a:r>
              <a:t>Github link to codebase</a:t>
            </a:r>
          </a:p>
        </p:txBody>
      </p:sp>
      <p:sp>
        <p:nvSpPr>
          <p:cNvPr id="540" name="Slide Number Placeholder 6"/>
          <p:cNvSpPr txBox="1">
            <a:spLocks noGrp="1"/>
          </p:cNvSpPr>
          <p:nvPr>
            <p:ph type="sldNum" sz="quarter" idx="2"/>
          </p:nvPr>
        </p:nvSpPr>
        <p:spPr>
          <a:xfrm>
            <a:off x="11760000" y="6508918"/>
            <a:ext cx="432001" cy="156866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29</a:t>
            </a:fld>
            <a:endParaRPr/>
          </a:p>
        </p:txBody>
      </p:sp>
      <p:sp>
        <p:nvSpPr>
          <p:cNvPr id="541" name="Rectangle 7"/>
          <p:cNvSpPr txBox="1"/>
          <p:nvPr/>
        </p:nvSpPr>
        <p:spPr>
          <a:xfrm>
            <a:off x="8503920" y="4506919"/>
            <a:ext cx="3392285" cy="96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400">
                <a:latin typeface="+mj-lt"/>
                <a:ea typeface="+mj-ea"/>
                <a:cs typeface="+mj-cs"/>
                <a:sym typeface="Calibri"/>
              </a:defRPr>
            </a:pPr>
            <a:r>
              <a:t>PRAVEEN MANOHAR G</a:t>
            </a:r>
          </a:p>
          <a:p>
            <a:pPr>
              <a:defRPr sz="1400">
                <a:latin typeface="+mj-lt"/>
                <a:ea typeface="+mj-ea"/>
                <a:cs typeface="+mj-cs"/>
                <a:sym typeface="Calibri"/>
              </a:defRPr>
            </a:pPr>
            <a:r>
              <a:t>RAHUL A</a:t>
            </a:r>
          </a:p>
          <a:p>
            <a:pPr>
              <a:defRPr sz="1400">
                <a:latin typeface="+mj-lt"/>
                <a:ea typeface="+mj-ea"/>
                <a:cs typeface="+mj-cs"/>
                <a:sym typeface="Calibri"/>
              </a:defRPr>
            </a:pPr>
            <a:r>
              <a:t>RAJESH RAMACHANDER</a:t>
            </a:r>
          </a:p>
          <a:p>
            <a:pPr>
              <a:defRPr sz="1400">
                <a:latin typeface="+mj-lt"/>
                <a:ea typeface="+mj-ea"/>
                <a:cs typeface="+mj-cs"/>
                <a:sym typeface="Calibri"/>
              </a:defRPr>
            </a:pPr>
            <a:r>
              <a:t>RANJITH GNANA SUTHAKAR ALPHONSE RAJ</a:t>
            </a:r>
          </a:p>
        </p:txBody>
      </p:sp>
      <p:sp>
        <p:nvSpPr>
          <p:cNvPr id="542" name="Rectangle 13"/>
          <p:cNvSpPr txBox="1"/>
          <p:nvPr/>
        </p:nvSpPr>
        <p:spPr>
          <a:xfrm>
            <a:off x="415633" y="6303388"/>
            <a:ext cx="6004562" cy="280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400"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https://github.com/RajeshRamachander/mysqlpython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Footer Placeholder 3"/>
          <p:cNvSpPr txBox="1"/>
          <p:nvPr/>
        </p:nvSpPr>
        <p:spPr>
          <a:xfrm>
            <a:off x="431999" y="6495018"/>
            <a:ext cx="5664001" cy="184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200">
                <a:solidFill>
                  <a:srgbClr val="404040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rPr lang="en-US" dirty="0"/>
              <a:t>Window Functions in MySQL with Python </a:t>
            </a:r>
            <a:r>
              <a:rPr lang="en-US" dirty="0" smtClean="0"/>
              <a:t>Integration </a:t>
            </a:r>
            <a:r>
              <a:rPr dirty="0" smtClean="0"/>
              <a:t>– </a:t>
            </a:r>
            <a:r>
              <a:rPr dirty="0"/>
              <a:t>Team 7</a:t>
            </a:r>
          </a:p>
        </p:txBody>
      </p:sp>
      <p:sp>
        <p:nvSpPr>
          <p:cNvPr id="337" name="Rounded Rectangle 37"/>
          <p:cNvSpPr/>
          <p:nvPr/>
        </p:nvSpPr>
        <p:spPr>
          <a:xfrm>
            <a:off x="431999" y="958731"/>
            <a:ext cx="11328002" cy="2107662"/>
          </a:xfrm>
          <a:prstGeom prst="roundRect">
            <a:avLst>
              <a:gd name="adj" fmla="val 16667"/>
            </a:avLst>
          </a:prstGeom>
          <a:ln w="635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pPr algn="ctr"/>
            <a:endParaRPr/>
          </a:p>
        </p:txBody>
      </p:sp>
      <p:sp>
        <p:nvSpPr>
          <p:cNvPr id="338" name="Title 1"/>
          <p:cNvSpPr txBox="1">
            <a:spLocks noGrp="1"/>
          </p:cNvSpPr>
          <p:nvPr>
            <p:ph type="title"/>
          </p:nvPr>
        </p:nvSpPr>
        <p:spPr>
          <a:xfrm>
            <a:off x="431999" y="431999"/>
            <a:ext cx="11328001" cy="432001"/>
          </a:xfrm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 spc="-200"/>
            </a:lvl1pPr>
          </a:lstStyle>
          <a:p>
            <a:r>
              <a:t>Overview of Window Functions</a:t>
            </a:r>
          </a:p>
        </p:txBody>
      </p:sp>
      <p:sp>
        <p:nvSpPr>
          <p:cNvPr id="339" name="Content Placeholder 2"/>
          <p:cNvSpPr txBox="1">
            <a:spLocks noGrp="1"/>
          </p:cNvSpPr>
          <p:nvPr>
            <p:ph type="body" sz="quarter" idx="1"/>
          </p:nvPr>
        </p:nvSpPr>
        <p:spPr>
          <a:xfrm>
            <a:off x="219717" y="3664865"/>
            <a:ext cx="3862753" cy="481269"/>
          </a:xfrm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r>
              <a:t>SQL LAG() is a window function that provides access to a row at a specified physical offset which comes before the current row.</a:t>
            </a:r>
          </a:p>
        </p:txBody>
      </p:sp>
      <p:sp>
        <p:nvSpPr>
          <p:cNvPr id="340" name="Slide Number Placeholder 4"/>
          <p:cNvSpPr txBox="1">
            <a:spLocks noGrp="1"/>
          </p:cNvSpPr>
          <p:nvPr>
            <p:ph type="sldNum" sz="quarter" idx="2"/>
          </p:nvPr>
        </p:nvSpPr>
        <p:spPr>
          <a:xfrm>
            <a:off x="11760000" y="6508918"/>
            <a:ext cx="432001" cy="156866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</a:t>
            </a:fld>
            <a:endParaRPr/>
          </a:p>
        </p:txBody>
      </p:sp>
      <p:sp>
        <p:nvSpPr>
          <p:cNvPr id="341" name="Rectangle 6"/>
          <p:cNvSpPr txBox="1"/>
          <p:nvPr/>
        </p:nvSpPr>
        <p:spPr>
          <a:xfrm>
            <a:off x="436515" y="943371"/>
            <a:ext cx="11236562" cy="3401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2000" b="1"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Window functions allow us to perform calculations against sets or subsets of rows within a query</a:t>
            </a:r>
          </a:p>
        </p:txBody>
      </p:sp>
      <p:sp>
        <p:nvSpPr>
          <p:cNvPr id="342" name="Rectangle 7"/>
          <p:cNvSpPr txBox="1"/>
          <p:nvPr/>
        </p:nvSpPr>
        <p:spPr>
          <a:xfrm>
            <a:off x="6859121" y="1322165"/>
            <a:ext cx="3439061" cy="333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Types of Window Functions</a:t>
            </a:r>
          </a:p>
        </p:txBody>
      </p:sp>
      <p:sp>
        <p:nvSpPr>
          <p:cNvPr id="343" name="Rectangle 9"/>
          <p:cNvSpPr txBox="1"/>
          <p:nvPr/>
        </p:nvSpPr>
        <p:spPr>
          <a:xfrm>
            <a:off x="5850416" y="1639017"/>
            <a:ext cx="1521672" cy="6674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1400" b="1">
                <a:latin typeface="+mj-lt"/>
                <a:ea typeface="+mj-ea"/>
                <a:cs typeface="+mj-cs"/>
                <a:sym typeface="Calibri"/>
              </a:defRPr>
            </a:pPr>
            <a:r>
              <a:t>Aggregate: </a:t>
            </a:r>
          </a:p>
          <a:p>
            <a:pPr algn="ctr">
              <a:defRPr sz="1200">
                <a:latin typeface="+mj-lt"/>
                <a:ea typeface="+mj-ea"/>
                <a:cs typeface="+mj-cs"/>
                <a:sym typeface="Calibri"/>
              </a:defRPr>
            </a:pPr>
            <a:r>
              <a:t>SUM, MIN, MAX, COUNT, AVG,…</a:t>
            </a:r>
          </a:p>
        </p:txBody>
      </p:sp>
      <p:sp>
        <p:nvSpPr>
          <p:cNvPr id="344" name="Rectangle 11"/>
          <p:cNvSpPr txBox="1"/>
          <p:nvPr/>
        </p:nvSpPr>
        <p:spPr>
          <a:xfrm>
            <a:off x="7463527" y="1654375"/>
            <a:ext cx="1717502" cy="6674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1400" b="1">
                <a:latin typeface="+mj-lt"/>
                <a:ea typeface="+mj-ea"/>
                <a:cs typeface="+mj-cs"/>
                <a:sym typeface="Calibri"/>
              </a:defRPr>
            </a:pPr>
            <a:r>
              <a:t>Ranking: </a:t>
            </a:r>
            <a:r>
              <a:rPr sz="1200" b="0"/>
              <a:t>ROW_NUMBER, RANK, DENSE_RANK, </a:t>
            </a:r>
            <a:r>
              <a:rPr sz="1200" i="1" u="sng"/>
              <a:t>NTILE</a:t>
            </a:r>
            <a:r>
              <a:rPr sz="1200" b="0"/>
              <a:t>,…</a:t>
            </a:r>
          </a:p>
        </p:txBody>
      </p:sp>
      <p:sp>
        <p:nvSpPr>
          <p:cNvPr id="345" name="Rectangle 13"/>
          <p:cNvSpPr txBox="1"/>
          <p:nvPr/>
        </p:nvSpPr>
        <p:spPr>
          <a:xfrm>
            <a:off x="9096570" y="1648765"/>
            <a:ext cx="2386192" cy="12770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1400" b="1">
                <a:latin typeface="+mj-lt"/>
                <a:ea typeface="+mj-ea"/>
                <a:cs typeface="+mj-cs"/>
                <a:sym typeface="Calibri"/>
              </a:defRPr>
            </a:pPr>
            <a:r>
              <a:t>Distribution/ Analytic functions: </a:t>
            </a:r>
          </a:p>
          <a:p>
            <a:pPr algn="ctr">
              <a:defRPr sz="1200">
                <a:latin typeface="+mj-lt"/>
                <a:ea typeface="+mj-ea"/>
                <a:cs typeface="+mj-cs"/>
                <a:sym typeface="Calibri"/>
              </a:defRPr>
            </a:pPr>
            <a:r>
              <a:t>CUME_DIST, FIRST_VALUE, </a:t>
            </a:r>
            <a:r>
              <a:rPr b="1" i="1" u="sng"/>
              <a:t>LAST_VALUE</a:t>
            </a:r>
            <a:r>
              <a:t>,</a:t>
            </a:r>
            <a:r>
              <a:rPr b="1" i="1" u="sng"/>
              <a:t> LAG</a:t>
            </a:r>
            <a:r>
              <a:t>, LEAD, PERCENTILE_CONT, PERCENTILE_DISC, PERCENT_RANK</a:t>
            </a:r>
          </a:p>
        </p:txBody>
      </p:sp>
      <p:pic>
        <p:nvPicPr>
          <p:cNvPr id="346" name="Picture 25" descr="Picture 2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75451" y="1691497"/>
            <a:ext cx="2543761" cy="1015720"/>
          </a:xfrm>
          <a:prstGeom prst="rect">
            <a:avLst/>
          </a:prstGeom>
          <a:ln w="12700">
            <a:miter lim="400000"/>
          </a:ln>
        </p:spPr>
      </p:pic>
      <p:sp>
        <p:nvSpPr>
          <p:cNvPr id="347" name="Rectangle 27"/>
          <p:cNvSpPr txBox="1"/>
          <p:nvPr/>
        </p:nvSpPr>
        <p:spPr>
          <a:xfrm>
            <a:off x="1650311" y="2638797"/>
            <a:ext cx="1519665" cy="2257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1100" i="1"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Running 3 Month Sum</a:t>
            </a:r>
          </a:p>
        </p:txBody>
      </p:sp>
      <p:sp>
        <p:nvSpPr>
          <p:cNvPr id="348" name="Rectangle 28"/>
          <p:cNvSpPr txBox="1"/>
          <p:nvPr/>
        </p:nvSpPr>
        <p:spPr>
          <a:xfrm>
            <a:off x="933976" y="1322165"/>
            <a:ext cx="2952335" cy="333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Parts of a Window Function</a:t>
            </a:r>
          </a:p>
        </p:txBody>
      </p:sp>
      <p:sp>
        <p:nvSpPr>
          <p:cNvPr id="349" name="Rectangle 36"/>
          <p:cNvSpPr/>
          <p:nvPr/>
        </p:nvSpPr>
        <p:spPr>
          <a:xfrm>
            <a:off x="1092931" y="3205577"/>
            <a:ext cx="2180956" cy="339438"/>
          </a:xfrm>
          <a:prstGeom prst="rect">
            <a:avLst/>
          </a:prstGeom>
          <a:gradFill>
            <a:gsLst>
              <a:gs pos="0">
                <a:schemeClr val="accent1">
                  <a:hueOff val="197866"/>
                  <a:satOff val="-2175"/>
                  <a:lumOff val="26742"/>
                </a:schemeClr>
              </a:gs>
              <a:gs pos="50000">
                <a:srgbClr val="91DAEE"/>
              </a:gs>
              <a:gs pos="100000">
                <a:schemeClr val="accent1">
                  <a:hueOff val="173152"/>
                  <a:satOff val="2507"/>
                  <a:lumOff val="19624"/>
                </a:schemeClr>
              </a:gs>
            </a:gsLst>
            <a:lin ang="5400000"/>
          </a:gradFill>
          <a:ln w="6350">
            <a:solidFill>
              <a:schemeClr val="accent1"/>
            </a:solidFill>
            <a:miter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LAG () Function</a:t>
            </a:r>
          </a:p>
        </p:txBody>
      </p:sp>
      <p:sp>
        <p:nvSpPr>
          <p:cNvPr id="350" name="Straight Connector 15"/>
          <p:cNvSpPr/>
          <p:nvPr/>
        </p:nvSpPr>
        <p:spPr>
          <a:xfrm flipH="1">
            <a:off x="4175224" y="3232269"/>
            <a:ext cx="1" cy="3006935"/>
          </a:xfrm>
          <a:prstGeom prst="line">
            <a:avLst/>
          </a:prstGeom>
          <a:ln w="31750">
            <a:solidFill>
              <a:schemeClr val="accent1"/>
            </a:solidFill>
            <a:prstDash val="dash"/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51" name="Straight Connector 30"/>
          <p:cNvSpPr/>
          <p:nvPr/>
        </p:nvSpPr>
        <p:spPr>
          <a:xfrm>
            <a:off x="8023324" y="3232269"/>
            <a:ext cx="1" cy="3006935"/>
          </a:xfrm>
          <a:prstGeom prst="line">
            <a:avLst/>
          </a:prstGeom>
          <a:ln w="31750">
            <a:solidFill>
              <a:schemeClr val="accent1"/>
            </a:solidFill>
            <a:prstDash val="dash"/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52" name="Rectangle 31"/>
          <p:cNvSpPr/>
          <p:nvPr/>
        </p:nvSpPr>
        <p:spPr>
          <a:xfrm>
            <a:off x="4967423" y="3201718"/>
            <a:ext cx="2180955" cy="339439"/>
          </a:xfrm>
          <a:prstGeom prst="rect">
            <a:avLst/>
          </a:prstGeom>
          <a:gradFill>
            <a:gsLst>
              <a:gs pos="0">
                <a:schemeClr val="accent1">
                  <a:hueOff val="197866"/>
                  <a:satOff val="-2175"/>
                  <a:lumOff val="26742"/>
                </a:schemeClr>
              </a:gs>
              <a:gs pos="50000">
                <a:srgbClr val="91DAEE"/>
              </a:gs>
              <a:gs pos="100000">
                <a:schemeClr val="accent1">
                  <a:hueOff val="173152"/>
                  <a:satOff val="2507"/>
                  <a:lumOff val="19624"/>
                </a:schemeClr>
              </a:gs>
            </a:gsLst>
            <a:lin ang="5400000"/>
          </a:gradFill>
          <a:ln w="6350">
            <a:solidFill>
              <a:schemeClr val="accent1"/>
            </a:solidFill>
            <a:miter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NTILE () Function</a:t>
            </a:r>
          </a:p>
        </p:txBody>
      </p:sp>
      <p:sp>
        <p:nvSpPr>
          <p:cNvPr id="353" name="Rectangle 32"/>
          <p:cNvSpPr/>
          <p:nvPr/>
        </p:nvSpPr>
        <p:spPr>
          <a:xfrm>
            <a:off x="8867965" y="3201718"/>
            <a:ext cx="2525597" cy="339439"/>
          </a:xfrm>
          <a:prstGeom prst="rect">
            <a:avLst/>
          </a:prstGeom>
          <a:gradFill>
            <a:gsLst>
              <a:gs pos="0">
                <a:schemeClr val="accent1">
                  <a:hueOff val="197866"/>
                  <a:satOff val="-2175"/>
                  <a:lumOff val="26742"/>
                </a:schemeClr>
              </a:gs>
              <a:gs pos="50000">
                <a:srgbClr val="91DAEE"/>
              </a:gs>
              <a:gs pos="100000">
                <a:schemeClr val="accent1">
                  <a:hueOff val="173152"/>
                  <a:satOff val="2507"/>
                  <a:lumOff val="19624"/>
                </a:schemeClr>
              </a:gs>
            </a:gsLst>
            <a:lin ang="5400000"/>
          </a:gradFill>
          <a:ln w="6350">
            <a:solidFill>
              <a:schemeClr val="accent1"/>
            </a:solidFill>
            <a:miter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LAST_VALUE () Function</a:t>
            </a:r>
          </a:p>
        </p:txBody>
      </p:sp>
      <p:pic>
        <p:nvPicPr>
          <p:cNvPr id="354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67648" y="4134115"/>
            <a:ext cx="2028238" cy="1364451"/>
          </a:xfrm>
          <a:prstGeom prst="rect">
            <a:avLst/>
          </a:prstGeom>
          <a:ln w="12700">
            <a:miter lim="400000"/>
          </a:ln>
        </p:spPr>
      </p:pic>
      <p:pic>
        <p:nvPicPr>
          <p:cNvPr id="355" name="Picture 35" descr="Picture 35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829561" y="4345690"/>
            <a:ext cx="2532878" cy="1111996"/>
          </a:xfrm>
          <a:prstGeom prst="rect">
            <a:avLst/>
          </a:prstGeom>
          <a:ln w="12700">
            <a:miter lim="400000"/>
          </a:ln>
        </p:spPr>
      </p:pic>
      <p:sp>
        <p:nvSpPr>
          <p:cNvPr id="356" name="Content Placeholder 2"/>
          <p:cNvSpPr txBox="1"/>
          <p:nvPr/>
        </p:nvSpPr>
        <p:spPr>
          <a:xfrm>
            <a:off x="4267982" y="3631203"/>
            <a:ext cx="3662589" cy="5892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marL="285750" indent="-285750">
              <a:lnSpc>
                <a:spcPct val="90000"/>
              </a:lnSpc>
              <a:spcBef>
                <a:spcPts val="1000"/>
              </a:spcBef>
              <a:buSzPct val="100000"/>
              <a:buChar char="➢"/>
              <a:defRPr sz="1100">
                <a:solidFill>
                  <a:srgbClr val="404040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NTILE() function is a window function that divides an ordered result set into a number of buckets by a specified expression and assigns an appropriate bucket number to each row.</a:t>
            </a:r>
          </a:p>
        </p:txBody>
      </p:sp>
      <p:pic>
        <p:nvPicPr>
          <p:cNvPr id="357" name="Picture 40" descr="Picture 40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420883" y="5573033"/>
            <a:ext cx="2271998" cy="627654"/>
          </a:xfrm>
          <a:prstGeom prst="rect">
            <a:avLst/>
          </a:prstGeom>
          <a:ln w="12700">
            <a:miter lim="400000"/>
          </a:ln>
        </p:spPr>
      </p:pic>
      <p:pic>
        <p:nvPicPr>
          <p:cNvPr id="358" name="Picture 41" descr="Picture 41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284035" y="5573033"/>
            <a:ext cx="2560747" cy="649662"/>
          </a:xfrm>
          <a:prstGeom prst="rect">
            <a:avLst/>
          </a:prstGeom>
          <a:ln w="12700">
            <a:miter lim="400000"/>
          </a:ln>
        </p:spPr>
      </p:pic>
      <p:pic>
        <p:nvPicPr>
          <p:cNvPr id="359" name="Picture 42" descr="Picture 42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9488003" y="5546997"/>
            <a:ext cx="2271998" cy="714205"/>
          </a:xfrm>
          <a:prstGeom prst="rect">
            <a:avLst/>
          </a:prstGeom>
          <a:ln w="12700">
            <a:miter lim="400000"/>
          </a:ln>
        </p:spPr>
      </p:pic>
      <p:sp>
        <p:nvSpPr>
          <p:cNvPr id="360" name="TextBox 43"/>
          <p:cNvSpPr txBox="1"/>
          <p:nvPr/>
        </p:nvSpPr>
        <p:spPr>
          <a:xfrm>
            <a:off x="355026" y="5759363"/>
            <a:ext cx="797524" cy="2751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200">
                <a:latin typeface="+mj-lt"/>
                <a:ea typeface="+mj-ea"/>
                <a:cs typeface="+mj-cs"/>
                <a:sym typeface="Calibri"/>
              </a:defRPr>
            </a:pPr>
            <a:r>
              <a:t>Syntax </a:t>
            </a:r>
            <a:r>
              <a:rPr>
                <a:latin typeface="Wingdings"/>
                <a:ea typeface="Wingdings"/>
                <a:cs typeface="Wingdings"/>
                <a:sym typeface="Wingdings"/>
              </a:rPr>
              <a:t></a:t>
            </a:r>
          </a:p>
        </p:txBody>
      </p:sp>
      <p:sp>
        <p:nvSpPr>
          <p:cNvPr id="361" name="TextBox 45"/>
          <p:cNvSpPr txBox="1"/>
          <p:nvPr/>
        </p:nvSpPr>
        <p:spPr>
          <a:xfrm>
            <a:off x="4437351" y="5748358"/>
            <a:ext cx="797523" cy="2751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200">
                <a:latin typeface="+mj-lt"/>
                <a:ea typeface="+mj-ea"/>
                <a:cs typeface="+mj-cs"/>
                <a:sym typeface="Calibri"/>
              </a:defRPr>
            </a:pPr>
            <a:r>
              <a:t>Syntax </a:t>
            </a:r>
            <a:r>
              <a:rPr>
                <a:latin typeface="Wingdings"/>
                <a:ea typeface="Wingdings"/>
                <a:cs typeface="Wingdings"/>
                <a:sym typeface="Wingdings"/>
              </a:rPr>
              <a:t></a:t>
            </a:r>
          </a:p>
        </p:txBody>
      </p:sp>
      <p:sp>
        <p:nvSpPr>
          <p:cNvPr id="362" name="TextBox 46"/>
          <p:cNvSpPr txBox="1"/>
          <p:nvPr/>
        </p:nvSpPr>
        <p:spPr>
          <a:xfrm>
            <a:off x="8417722" y="5748358"/>
            <a:ext cx="797523" cy="2751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200">
                <a:latin typeface="+mj-lt"/>
                <a:ea typeface="+mj-ea"/>
                <a:cs typeface="+mj-cs"/>
                <a:sym typeface="Calibri"/>
              </a:defRPr>
            </a:pPr>
            <a:r>
              <a:t>Syntax </a:t>
            </a:r>
            <a:r>
              <a:rPr>
                <a:latin typeface="Wingdings"/>
                <a:ea typeface="Wingdings"/>
                <a:cs typeface="Wingdings"/>
                <a:sym typeface="Wingdings"/>
              </a:rPr>
              <a:t></a:t>
            </a:r>
          </a:p>
        </p:txBody>
      </p:sp>
      <p:sp>
        <p:nvSpPr>
          <p:cNvPr id="363" name="Content Placeholder 2"/>
          <p:cNvSpPr txBox="1"/>
          <p:nvPr/>
        </p:nvSpPr>
        <p:spPr>
          <a:xfrm>
            <a:off x="8151531" y="3646596"/>
            <a:ext cx="3662589" cy="4376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marL="285750" indent="-285750">
              <a:lnSpc>
                <a:spcPct val="90000"/>
              </a:lnSpc>
              <a:spcBef>
                <a:spcPts val="1000"/>
              </a:spcBef>
              <a:buSzPct val="100000"/>
              <a:buChar char="➢"/>
              <a:defRPr sz="1100">
                <a:solidFill>
                  <a:srgbClr val="404040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The LAST_VALUE() is a window function that allows you to obtain the value of the last row in a specified window frame.</a:t>
            </a:r>
          </a:p>
        </p:txBody>
      </p:sp>
      <p:pic>
        <p:nvPicPr>
          <p:cNvPr id="364" name="Picture 9" descr="Picture 9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3838354" y="1470106"/>
            <a:ext cx="1918019" cy="1373590"/>
          </a:xfrm>
          <a:prstGeom prst="rect">
            <a:avLst/>
          </a:prstGeom>
          <a:ln w="12700">
            <a:miter lim="400000"/>
          </a:ln>
        </p:spPr>
      </p:pic>
      <p:pic>
        <p:nvPicPr>
          <p:cNvPr id="365" name="Picture 49" descr="Picture 49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9012325" y="4297924"/>
            <a:ext cx="2333126" cy="1042130"/>
          </a:xfrm>
          <a:prstGeom prst="rect">
            <a:avLst/>
          </a:prstGeom>
          <a:ln w="12700">
            <a:miter lim="400000"/>
          </a:ln>
        </p:spPr>
      </p:pic>
      <p:sp>
        <p:nvSpPr>
          <p:cNvPr id="366" name="Down Arrow 54"/>
          <p:cNvSpPr/>
          <p:nvPr/>
        </p:nvSpPr>
        <p:spPr>
          <a:xfrm>
            <a:off x="2472815" y="3957925"/>
            <a:ext cx="330201" cy="1882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5400" y="10800"/>
                </a:lnTo>
                <a:lnTo>
                  <a:pt x="5400" y="0"/>
                </a:lnTo>
                <a:lnTo>
                  <a:pt x="16200" y="0"/>
                </a:lnTo>
                <a:lnTo>
                  <a:pt x="16200" y="10800"/>
                </a:lnTo>
                <a:lnTo>
                  <a:pt x="21600" y="10800"/>
                </a:lnTo>
                <a:lnTo>
                  <a:pt x="10800" y="2160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67" name="Down Arrow 58"/>
          <p:cNvSpPr/>
          <p:nvPr/>
        </p:nvSpPr>
        <p:spPr>
          <a:xfrm>
            <a:off x="6926313" y="4215153"/>
            <a:ext cx="330201" cy="1882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5400" y="10800"/>
                </a:lnTo>
                <a:lnTo>
                  <a:pt x="5400" y="0"/>
                </a:lnTo>
                <a:lnTo>
                  <a:pt x="16200" y="0"/>
                </a:lnTo>
                <a:lnTo>
                  <a:pt x="16200" y="10800"/>
                </a:lnTo>
                <a:lnTo>
                  <a:pt x="21600" y="10800"/>
                </a:lnTo>
                <a:lnTo>
                  <a:pt x="10800" y="2160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68" name="Down Arrow 59"/>
          <p:cNvSpPr/>
          <p:nvPr/>
        </p:nvSpPr>
        <p:spPr>
          <a:xfrm>
            <a:off x="10774412" y="4093671"/>
            <a:ext cx="330201" cy="1882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5400" y="10800"/>
                </a:lnTo>
                <a:lnTo>
                  <a:pt x="5400" y="0"/>
                </a:lnTo>
                <a:lnTo>
                  <a:pt x="16200" y="0"/>
                </a:lnTo>
                <a:lnTo>
                  <a:pt x="16200" y="10800"/>
                </a:lnTo>
                <a:lnTo>
                  <a:pt x="21600" y="10800"/>
                </a:lnTo>
                <a:lnTo>
                  <a:pt x="10800" y="2160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9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1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fill="hold" grpId="1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33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3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1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3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0" presetClass="entr" fill="hold" grpId="1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10" presetClass="entr" fill="hold" grpId="1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8" fill="hold"/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500"/>
                            </p:stCondLst>
                            <p:childTnLst>
                              <p:par>
                                <p:cTn id="51" presetID="10" presetClass="entr" fill="hold" grpId="1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2" fill="hold"/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000"/>
                            </p:stCondLst>
                            <p:childTnLst>
                              <p:par>
                                <p:cTn id="55" presetID="10" presetClass="entr" fill="hold" grpId="1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6" fill="hold"/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500"/>
                            </p:stCondLst>
                            <p:childTnLst>
                              <p:par>
                                <p:cTn id="59" presetID="10" presetClass="entr" fill="hold" grpId="1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0" fill="hold"/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3000"/>
                            </p:stCondLst>
                            <p:childTnLst>
                              <p:par>
                                <p:cTn id="63" presetID="10" presetClass="entr" fill="hold" grpId="1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4" fill="hold"/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3500"/>
                            </p:stCondLst>
                            <p:childTnLst>
                              <p:par>
                                <p:cTn id="67" presetID="10" presetClass="entr" fill="hold" grpId="1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8" fill="hold"/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4000"/>
                            </p:stCondLst>
                            <p:childTnLst>
                              <p:par>
                                <p:cTn id="71" presetID="10" presetClass="entr" fill="hold" grpId="19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2" fill="hold"/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4500"/>
                            </p:stCondLst>
                            <p:childTnLst>
                              <p:par>
                                <p:cTn id="75" presetID="10" presetClass="entr" fill="hold" grpId="2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6" fill="hold"/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000"/>
                            </p:stCondLst>
                            <p:childTnLst>
                              <p:par>
                                <p:cTn id="79" presetID="10" presetClass="entr" fill="hold" grpId="2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0" fill="hold"/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500"/>
                            </p:stCondLst>
                            <p:childTnLst>
                              <p:par>
                                <p:cTn id="83" presetID="10" presetClass="entr" fill="hold" grpId="2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4" fill="hold"/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6000"/>
                            </p:stCondLst>
                            <p:childTnLst>
                              <p:par>
                                <p:cTn id="87" presetID="10" presetClass="entr" fill="hold" grpId="2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8" fill="hold"/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6500"/>
                            </p:stCondLst>
                            <p:childTnLst>
                              <p:par>
                                <p:cTn id="91" presetID="10" presetClass="entr" fill="hold" grpId="2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2" fill="hold"/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7000"/>
                            </p:stCondLst>
                            <p:childTnLst>
                              <p:par>
                                <p:cTn id="95" presetID="10" presetClass="entr" fill="hold" grpId="2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6" fill="hold"/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7500"/>
                            </p:stCondLst>
                            <p:childTnLst>
                              <p:par>
                                <p:cTn id="99" presetID="10" presetClass="entr" fill="hold" grpId="2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0" fill="hold"/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8000"/>
                            </p:stCondLst>
                            <p:childTnLst>
                              <p:par>
                                <p:cTn id="103" presetID="10" presetClass="entr" fill="hold" grpId="2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4" fill="hold"/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8500"/>
                            </p:stCondLst>
                            <p:childTnLst>
                              <p:par>
                                <p:cTn id="107" presetID="10" presetClass="entr" fill="hold" grpId="2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8" fill="hold"/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9000"/>
                            </p:stCondLst>
                            <p:childTnLst>
                              <p:par>
                                <p:cTn id="111" presetID="10" presetClass="entr" fill="hold" grpId="29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2" fill="hold"/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9500"/>
                            </p:stCondLst>
                            <p:childTnLst>
                              <p:par>
                                <p:cTn id="115" presetID="10" presetClass="entr" fill="hold" grpId="3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6" fill="hold"/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7" grpId="1" animBg="1" advAuto="0"/>
      <p:bldP spid="339" grpId="11" build="p" animBg="1" advAuto="0"/>
      <p:bldP spid="341" grpId="2" animBg="1" advAuto="0"/>
      <p:bldP spid="342" grpId="3" animBg="1" advAuto="0"/>
      <p:bldP spid="343" grpId="4" animBg="1" advAuto="0"/>
      <p:bldP spid="344" grpId="5" animBg="1" advAuto="0"/>
      <p:bldP spid="345" grpId="6" animBg="1" advAuto="0"/>
      <p:bldP spid="346" grpId="7" animBg="1" advAuto="0"/>
      <p:bldP spid="347" grpId="8" animBg="1" advAuto="0"/>
      <p:bldP spid="348" grpId="9" animBg="1" advAuto="0"/>
      <p:bldP spid="349" grpId="12" animBg="1" advAuto="0"/>
      <p:bldP spid="350" grpId="13" animBg="1" advAuto="0"/>
      <p:bldP spid="351" grpId="14" animBg="1" advAuto="0"/>
      <p:bldP spid="352" grpId="15" animBg="1" advAuto="0"/>
      <p:bldP spid="353" grpId="16" animBg="1" advAuto="0"/>
      <p:bldP spid="354" grpId="17" animBg="1" advAuto="0"/>
      <p:bldP spid="355" grpId="18" animBg="1" advAuto="0"/>
      <p:bldP spid="356" grpId="19" animBg="1" advAuto="0"/>
      <p:bldP spid="357" grpId="20" animBg="1" advAuto="0"/>
      <p:bldP spid="358" grpId="21" animBg="1" advAuto="0"/>
      <p:bldP spid="359" grpId="22" animBg="1" advAuto="0"/>
      <p:bldP spid="360" grpId="23" animBg="1" advAuto="0"/>
      <p:bldP spid="361" grpId="24" animBg="1" advAuto="0"/>
      <p:bldP spid="362" grpId="25" animBg="1" advAuto="0"/>
      <p:bldP spid="363" grpId="26" animBg="1" advAuto="0"/>
      <p:bldP spid="364" grpId="10" animBg="1" advAuto="0"/>
      <p:bldP spid="365" grpId="27" animBg="1" advAuto="0"/>
      <p:bldP spid="366" grpId="28" animBg="1" advAuto="0"/>
      <p:bldP spid="367" grpId="29" animBg="1" advAuto="0"/>
      <p:bldP spid="368" grpId="30" animBg="1" advAuto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Footer Placeholder 3"/>
          <p:cNvSpPr txBox="1"/>
          <p:nvPr/>
        </p:nvSpPr>
        <p:spPr>
          <a:xfrm>
            <a:off x="431999" y="6508918"/>
            <a:ext cx="5664001" cy="156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200">
                <a:solidFill>
                  <a:srgbClr val="404040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rPr dirty="0"/>
              <a:t>Window Functions in MySQL with Python Integration – Team 7</a:t>
            </a:r>
          </a:p>
        </p:txBody>
      </p:sp>
      <p:sp>
        <p:nvSpPr>
          <p:cNvPr id="371" name="Title 1"/>
          <p:cNvSpPr txBox="1">
            <a:spLocks noGrp="1"/>
          </p:cNvSpPr>
          <p:nvPr>
            <p:ph type="title"/>
          </p:nvPr>
        </p:nvSpPr>
        <p:spPr>
          <a:xfrm>
            <a:off x="431999" y="431999"/>
            <a:ext cx="11328001" cy="432001"/>
          </a:xfrm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 spc="-200"/>
            </a:lvl1pPr>
          </a:lstStyle>
          <a:p>
            <a:r>
              <a:t>Database Considered For Case Study</a:t>
            </a:r>
          </a:p>
        </p:txBody>
      </p:sp>
      <p:sp>
        <p:nvSpPr>
          <p:cNvPr id="372" name="Content Placeholder 2"/>
          <p:cNvSpPr txBox="1">
            <a:spLocks noGrp="1"/>
          </p:cNvSpPr>
          <p:nvPr>
            <p:ph type="body" sz="half" idx="1"/>
          </p:nvPr>
        </p:nvSpPr>
        <p:spPr>
          <a:xfrm>
            <a:off x="431999" y="1037966"/>
            <a:ext cx="4419401" cy="5333384"/>
          </a:xfrm>
          <a:prstGeom prst="rect">
            <a:avLst/>
          </a:prstGeom>
        </p:spPr>
        <p:txBody>
          <a:bodyPr/>
          <a:lstStyle/>
          <a:p>
            <a:pPr>
              <a:defRPr sz="2400"/>
            </a:pPr>
            <a:endParaRPr/>
          </a:p>
          <a:p>
            <a:pPr>
              <a:defRPr sz="2400"/>
            </a:pPr>
            <a:r>
              <a:t>Database </a:t>
            </a:r>
            <a:r>
              <a:rPr>
                <a:latin typeface="Wingdings"/>
                <a:ea typeface="Wingdings"/>
                <a:cs typeface="Wingdings"/>
                <a:sym typeface="Wingdings"/>
              </a:rPr>
              <a:t></a:t>
            </a:r>
            <a:r>
              <a:t> </a:t>
            </a:r>
            <a:r>
              <a:rPr b="1"/>
              <a:t>SAKILA</a:t>
            </a:r>
          </a:p>
          <a:p>
            <a:pPr>
              <a:defRPr sz="2400"/>
            </a:pPr>
            <a:endParaRPr b="1"/>
          </a:p>
          <a:p>
            <a:pPr>
              <a:defRPr sz="2400"/>
            </a:pPr>
            <a:r>
              <a:t>Database of a DVD rental store, featuring things like films, actors, film-actor relationships, and a central inventory table that connects films, stores, and rentals along with customer details</a:t>
            </a:r>
          </a:p>
          <a:p>
            <a:pPr>
              <a:defRPr sz="2400"/>
            </a:pPr>
            <a:endParaRPr/>
          </a:p>
          <a:p>
            <a:pPr>
              <a:defRPr sz="2400"/>
            </a:pPr>
            <a:r>
              <a:t>No. of tables </a:t>
            </a:r>
            <a:r>
              <a:rPr>
                <a:latin typeface="Wingdings"/>
                <a:ea typeface="Wingdings"/>
                <a:cs typeface="Wingdings"/>
                <a:sym typeface="Wingdings"/>
              </a:rPr>
              <a:t> </a:t>
            </a:r>
            <a:r>
              <a:t>15</a:t>
            </a:r>
          </a:p>
        </p:txBody>
      </p:sp>
      <p:sp>
        <p:nvSpPr>
          <p:cNvPr id="373" name="Slide Number Placeholder 4"/>
          <p:cNvSpPr txBox="1">
            <a:spLocks noGrp="1"/>
          </p:cNvSpPr>
          <p:nvPr>
            <p:ph type="sldNum" sz="quarter" idx="2"/>
          </p:nvPr>
        </p:nvSpPr>
        <p:spPr>
          <a:xfrm>
            <a:off x="11760000" y="6508918"/>
            <a:ext cx="432001" cy="156866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</a:t>
            </a:fld>
            <a:endParaRPr/>
          </a:p>
        </p:txBody>
      </p:sp>
      <p:pic>
        <p:nvPicPr>
          <p:cNvPr id="374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rcRect l="1" r="506"/>
          <a:stretch>
            <a:fillRect/>
          </a:stretch>
        </p:blipFill>
        <p:spPr>
          <a:xfrm>
            <a:off x="5009772" y="1112569"/>
            <a:ext cx="6867905" cy="455847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3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3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3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3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2" grpId="1" build="p" animBg="1" advAuto="0"/>
      <p:bldP spid="374" grpId="2" animBg="1" advAuto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Footer Placeholder 3"/>
          <p:cNvSpPr txBox="1"/>
          <p:nvPr/>
        </p:nvSpPr>
        <p:spPr>
          <a:xfrm>
            <a:off x="431999" y="6508918"/>
            <a:ext cx="5664001" cy="156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200">
                <a:solidFill>
                  <a:srgbClr val="404040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Window Functions in MySQL with Python Integration – Team 7</a:t>
            </a:r>
          </a:p>
        </p:txBody>
      </p:sp>
      <p:sp>
        <p:nvSpPr>
          <p:cNvPr id="377" name="Title 1"/>
          <p:cNvSpPr txBox="1">
            <a:spLocks noGrp="1"/>
          </p:cNvSpPr>
          <p:nvPr>
            <p:ph type="title"/>
          </p:nvPr>
        </p:nvSpPr>
        <p:spPr>
          <a:xfrm>
            <a:off x="6235700" y="2204791"/>
            <a:ext cx="5956300" cy="1944001"/>
          </a:xfrm>
          <a:prstGeom prst="rect">
            <a:avLst/>
          </a:prstGeom>
        </p:spPr>
        <p:txBody>
          <a:bodyPr/>
          <a:lstStyle/>
          <a:p>
            <a:r>
              <a:t>Case Study</a:t>
            </a:r>
          </a:p>
        </p:txBody>
      </p:sp>
      <p:sp>
        <p:nvSpPr>
          <p:cNvPr id="378" name="Text Placeholder 2"/>
          <p:cNvSpPr txBox="1">
            <a:spLocks noGrp="1"/>
          </p:cNvSpPr>
          <p:nvPr>
            <p:ph type="body" sz="quarter" idx="1"/>
          </p:nvPr>
        </p:nvSpPr>
        <p:spPr>
          <a:xfrm>
            <a:off x="6235700" y="4148859"/>
            <a:ext cx="5956300" cy="1100566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</a:lstStyle>
          <a:p>
            <a:r>
              <a:t>Based on SAKILA store database</a:t>
            </a:r>
          </a:p>
        </p:txBody>
      </p:sp>
      <p:sp>
        <p:nvSpPr>
          <p:cNvPr id="379" name="Slide Number Placeholder 4"/>
          <p:cNvSpPr txBox="1">
            <a:spLocks noGrp="1"/>
          </p:cNvSpPr>
          <p:nvPr>
            <p:ph type="sldNum" sz="quarter" idx="2"/>
          </p:nvPr>
        </p:nvSpPr>
        <p:spPr>
          <a:xfrm>
            <a:off x="11760000" y="6508918"/>
            <a:ext cx="432001" cy="156866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</a:t>
            </a:fld>
            <a:endParaRPr/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Footer Placeholder 3"/>
          <p:cNvSpPr txBox="1"/>
          <p:nvPr/>
        </p:nvSpPr>
        <p:spPr>
          <a:xfrm>
            <a:off x="431999" y="6508918"/>
            <a:ext cx="5664001" cy="156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200">
                <a:solidFill>
                  <a:srgbClr val="404040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Window Functions in MySQL with Python Integration – Team 7</a:t>
            </a:r>
          </a:p>
        </p:txBody>
      </p:sp>
      <p:sp>
        <p:nvSpPr>
          <p:cNvPr id="382" name="Title 1"/>
          <p:cNvSpPr txBox="1">
            <a:spLocks noGrp="1"/>
          </p:cNvSpPr>
          <p:nvPr>
            <p:ph type="title"/>
          </p:nvPr>
        </p:nvSpPr>
        <p:spPr>
          <a:xfrm>
            <a:off x="431999" y="431999"/>
            <a:ext cx="11328001" cy="432001"/>
          </a:xfrm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 spc="-200"/>
            </a:lvl1pPr>
          </a:lstStyle>
          <a:p>
            <a:r>
              <a:t>Case Study Overview</a:t>
            </a:r>
          </a:p>
        </p:txBody>
      </p:sp>
      <p:sp>
        <p:nvSpPr>
          <p:cNvPr id="383" name="Content Placeholder 2"/>
          <p:cNvSpPr txBox="1">
            <a:spLocks noGrp="1"/>
          </p:cNvSpPr>
          <p:nvPr>
            <p:ph type="body" sz="half" idx="1"/>
          </p:nvPr>
        </p:nvSpPr>
        <p:spPr>
          <a:xfrm>
            <a:off x="431999" y="1037969"/>
            <a:ext cx="11328001" cy="2829182"/>
          </a:xfrm>
          <a:prstGeom prst="rect">
            <a:avLst/>
          </a:prstGeom>
        </p:spPr>
        <p:txBody>
          <a:bodyPr/>
          <a:lstStyle/>
          <a:p>
            <a:pPr>
              <a:defRPr sz="2400" b="1"/>
            </a:pPr>
            <a:r>
              <a:rPr dirty="0"/>
              <a:t>Business Objective:</a:t>
            </a:r>
          </a:p>
          <a:p>
            <a:pPr marL="542925" lvl="1" indent="-276225">
              <a:spcBef>
                <a:spcPts val="500"/>
              </a:spcBef>
              <a:defRPr sz="2000"/>
            </a:pPr>
            <a:r>
              <a:rPr dirty="0"/>
              <a:t>The SAKILA DVD store is taking Business Development initiatives. On this the team wants to increase the renting count/ frequency from customers and judiciously stock the stores with newer film titles to maximize revenue gains frugally.</a:t>
            </a:r>
            <a:endParaRPr sz="1600" dirty="0"/>
          </a:p>
          <a:p>
            <a:pPr marL="542925" lvl="1" indent="-276225">
              <a:spcBef>
                <a:spcPts val="500"/>
              </a:spcBef>
            </a:pPr>
            <a:endParaRPr sz="1600" dirty="0"/>
          </a:p>
          <a:p>
            <a:pPr>
              <a:defRPr sz="2400" b="1"/>
            </a:pPr>
            <a:r>
              <a:rPr dirty="0"/>
              <a:t>Data Analytics Objective:</a:t>
            </a:r>
          </a:p>
          <a:p>
            <a:pPr marL="542925" lvl="1" indent="-276225">
              <a:spcBef>
                <a:spcPts val="500"/>
              </a:spcBef>
              <a:defRPr sz="2000"/>
            </a:pPr>
            <a:r>
              <a:rPr dirty="0"/>
              <a:t>Understanding and profiling customers based on rental records in the database</a:t>
            </a:r>
            <a:endParaRPr sz="1600" dirty="0"/>
          </a:p>
          <a:p>
            <a:pPr marL="542925" lvl="1" indent="-276225">
              <a:spcBef>
                <a:spcPts val="500"/>
              </a:spcBef>
              <a:defRPr sz="2000"/>
            </a:pPr>
            <a:r>
              <a:rPr dirty="0"/>
              <a:t>Identify areas of restocking based on rental revenue from the database</a:t>
            </a:r>
          </a:p>
        </p:txBody>
      </p:sp>
      <p:sp>
        <p:nvSpPr>
          <p:cNvPr id="384" name="Slide Number Placeholder 4"/>
          <p:cNvSpPr txBox="1">
            <a:spLocks noGrp="1"/>
          </p:cNvSpPr>
          <p:nvPr>
            <p:ph type="sldNum" sz="quarter" idx="2"/>
          </p:nvPr>
        </p:nvSpPr>
        <p:spPr>
          <a:xfrm>
            <a:off x="11760000" y="6508918"/>
            <a:ext cx="432001" cy="156866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6</a:t>
            </a:fld>
            <a:endParaRPr/>
          </a:p>
        </p:txBody>
      </p:sp>
      <p:sp>
        <p:nvSpPr>
          <p:cNvPr id="385" name="Rectangle 5"/>
          <p:cNvSpPr/>
          <p:nvPr/>
        </p:nvSpPr>
        <p:spPr>
          <a:xfrm>
            <a:off x="431999" y="4041120"/>
            <a:ext cx="11328001" cy="1631216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800" b="1" i="1" u="sng">
                <a:latin typeface="+mj-lt"/>
                <a:ea typeface="+mj-ea"/>
                <a:cs typeface="+mj-cs"/>
                <a:sym typeface="Calibri"/>
              </a:defRPr>
            </a:pPr>
            <a:r>
              <a:rPr dirty="0"/>
              <a:t>Questions:</a:t>
            </a:r>
          </a:p>
          <a:p>
            <a:pPr marL="914400" lvl="1" indent="-457200">
              <a:buSzPct val="100000"/>
              <a:buAutoNum type="arabicPeriod"/>
              <a:defRPr sz="2400" i="1">
                <a:latin typeface="+mj-lt"/>
                <a:ea typeface="+mj-ea"/>
                <a:cs typeface="+mj-cs"/>
                <a:sym typeface="Calibri"/>
              </a:defRPr>
            </a:pPr>
            <a:r>
              <a:rPr dirty="0"/>
              <a:t>What percentage of customers generally hold &gt;1 rentals at a time?</a:t>
            </a:r>
          </a:p>
          <a:p>
            <a:pPr marL="914400" lvl="1" indent="-457200">
              <a:buSzPct val="100000"/>
              <a:buAutoNum type="arabicPeriod"/>
              <a:defRPr sz="2400" i="1">
                <a:latin typeface="+mj-lt"/>
                <a:ea typeface="+mj-ea"/>
                <a:cs typeface="+mj-cs"/>
                <a:sym typeface="Calibri"/>
              </a:defRPr>
            </a:pPr>
            <a:r>
              <a:rPr dirty="0"/>
              <a:t>What are the top earning film genres for stocking accordingly</a:t>
            </a:r>
            <a:r>
              <a:rPr dirty="0" smtClean="0"/>
              <a:t>?</a:t>
            </a:r>
            <a:endParaRPr lang="en-US" dirty="0" smtClean="0"/>
          </a:p>
          <a:p>
            <a:pPr marL="914400" lvl="1" indent="-457200">
              <a:buSzPct val="100000"/>
              <a:buAutoNum type="arabicPeriod"/>
              <a:defRPr sz="2400" i="1">
                <a:latin typeface="+mj-lt"/>
                <a:ea typeface="+mj-ea"/>
                <a:cs typeface="+mj-cs"/>
                <a:sym typeface="Calibri"/>
              </a:defRPr>
            </a:pPr>
            <a:r>
              <a:rPr lang="en-US" dirty="0" smtClean="0"/>
              <a:t>What is the frequency of payment services offered by each staff?</a:t>
            </a:r>
            <a:endParaRPr dirty="0"/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Footer Placeholder 3"/>
          <p:cNvSpPr txBox="1"/>
          <p:nvPr/>
        </p:nvSpPr>
        <p:spPr>
          <a:xfrm>
            <a:off x="431999" y="6495018"/>
            <a:ext cx="5664001" cy="184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200">
                <a:solidFill>
                  <a:srgbClr val="404040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rPr lang="en-US" dirty="0"/>
              <a:t>Window Functions in MySQL with Python </a:t>
            </a:r>
            <a:r>
              <a:rPr lang="en-US" dirty="0" smtClean="0"/>
              <a:t>Integration </a:t>
            </a:r>
            <a:r>
              <a:rPr dirty="0" smtClean="0"/>
              <a:t>– </a:t>
            </a:r>
            <a:r>
              <a:rPr dirty="0"/>
              <a:t>Team 7</a:t>
            </a:r>
          </a:p>
        </p:txBody>
      </p:sp>
      <p:sp>
        <p:nvSpPr>
          <p:cNvPr id="388" name="Title 1"/>
          <p:cNvSpPr txBox="1">
            <a:spLocks noGrp="1"/>
          </p:cNvSpPr>
          <p:nvPr>
            <p:ph type="title"/>
          </p:nvPr>
        </p:nvSpPr>
        <p:spPr>
          <a:xfrm>
            <a:off x="431999" y="431999"/>
            <a:ext cx="11550451" cy="432001"/>
          </a:xfrm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 spc="-200"/>
            </a:lvl1pPr>
          </a:lstStyle>
          <a:p>
            <a:r>
              <a:t>Q1. What percentage of customers generally hold &gt;1 rentals at a time?</a:t>
            </a:r>
          </a:p>
        </p:txBody>
      </p:sp>
      <p:sp>
        <p:nvSpPr>
          <p:cNvPr id="389" name="Content Placeholder 2"/>
          <p:cNvSpPr txBox="1">
            <a:spLocks noGrp="1"/>
          </p:cNvSpPr>
          <p:nvPr>
            <p:ph type="body" sz="half" idx="1"/>
          </p:nvPr>
        </p:nvSpPr>
        <p:spPr>
          <a:xfrm>
            <a:off x="432000" y="1037968"/>
            <a:ext cx="4482902" cy="5153283"/>
          </a:xfrm>
          <a:prstGeom prst="rect">
            <a:avLst/>
          </a:prstGeom>
        </p:spPr>
        <p:txBody>
          <a:bodyPr/>
          <a:lstStyle/>
          <a:p>
            <a:pPr marL="282892" indent="-282892" defTabSz="905255">
              <a:spcBef>
                <a:spcPts val="900"/>
              </a:spcBef>
              <a:defRPr sz="1782"/>
            </a:pPr>
            <a:r>
              <a:t>Customer profiling based on average days between rentals and average rental period</a:t>
            </a:r>
          </a:p>
          <a:p>
            <a:pPr marL="282892" indent="-282892" defTabSz="905255">
              <a:spcBef>
                <a:spcPts val="900"/>
              </a:spcBef>
              <a:defRPr sz="1782"/>
            </a:pPr>
            <a:endParaRPr/>
          </a:p>
          <a:p>
            <a:pPr marL="282892" indent="-282892" defTabSz="905255">
              <a:spcBef>
                <a:spcPts val="900"/>
              </a:spcBef>
              <a:defRPr sz="1782" b="1"/>
            </a:pPr>
            <a:r>
              <a:t>Querying Steps:</a:t>
            </a:r>
          </a:p>
          <a:p>
            <a:pPr marL="594074" lvl="1" indent="-339470" defTabSz="905255">
              <a:spcBef>
                <a:spcPts val="400"/>
              </a:spcBef>
              <a:buAutoNum type="arabicPeriod"/>
              <a:defRPr sz="1584"/>
            </a:pPr>
            <a:r>
              <a:t>Calculate the time duration between successive rentals by each customer using the </a:t>
            </a:r>
            <a:r>
              <a:rPr b="1" u="sng"/>
              <a:t>LAG </a:t>
            </a:r>
            <a:r>
              <a:t>function from the ‘rental’ table</a:t>
            </a:r>
          </a:p>
          <a:p>
            <a:pPr marL="594074" lvl="1" indent="-339470" defTabSz="905255">
              <a:spcBef>
                <a:spcPts val="400"/>
              </a:spcBef>
              <a:buAutoNum type="arabicPeriod"/>
              <a:defRPr sz="1584"/>
            </a:pPr>
            <a:r>
              <a:t>Calculate the time duration of each rental by taking the difference between rental_date and return_date </a:t>
            </a:r>
          </a:p>
          <a:p>
            <a:pPr marL="594074" lvl="1" indent="-339470" defTabSz="905255">
              <a:spcBef>
                <a:spcPts val="400"/>
              </a:spcBef>
              <a:buAutoNum type="arabicPeriod"/>
              <a:defRPr sz="1584"/>
            </a:pPr>
            <a:r>
              <a:t>For each customer calculate the average duration between rentals and average rental period</a:t>
            </a:r>
          </a:p>
          <a:p>
            <a:pPr marL="594074" lvl="1" indent="-339470" defTabSz="905255">
              <a:spcBef>
                <a:spcPts val="400"/>
              </a:spcBef>
              <a:buAutoNum type="arabicPeriod"/>
              <a:defRPr sz="1584"/>
            </a:pPr>
            <a:r>
              <a:t>Based on the average fields identify customers who generally rent a second title before returning the first one (Multi rentals)</a:t>
            </a:r>
          </a:p>
          <a:p>
            <a:pPr marL="0" lvl="3" indent="792098" defTabSz="905255">
              <a:spcBef>
                <a:spcPts val="400"/>
              </a:spcBef>
              <a:buSzTx/>
              <a:buFont typeface="Wingdings"/>
              <a:buNone/>
              <a:defRPr sz="1386"/>
            </a:pPr>
            <a:r>
              <a:t>IF [avg_days_between_rentals &lt; avg_days_rental_period], then classify the customer as ‘Multi rentals’ customer ELSE ‘Non-Multi rentals’</a:t>
            </a:r>
          </a:p>
        </p:txBody>
      </p:sp>
      <p:sp>
        <p:nvSpPr>
          <p:cNvPr id="390" name="Slide Number Placeholder 4"/>
          <p:cNvSpPr txBox="1">
            <a:spLocks noGrp="1"/>
          </p:cNvSpPr>
          <p:nvPr>
            <p:ph type="sldNum" sz="quarter" idx="2"/>
          </p:nvPr>
        </p:nvSpPr>
        <p:spPr>
          <a:xfrm>
            <a:off x="11760000" y="6508918"/>
            <a:ext cx="432001" cy="156866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7</a:t>
            </a:fld>
            <a:endParaRPr/>
          </a:p>
        </p:txBody>
      </p:sp>
      <p:pic>
        <p:nvPicPr>
          <p:cNvPr id="391" name="Picture 10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00725" y="977769"/>
            <a:ext cx="5959276" cy="5348281"/>
          </a:xfrm>
          <a:prstGeom prst="rect">
            <a:avLst/>
          </a:prstGeom>
          <a:ln w="12700">
            <a:miter lim="400000"/>
          </a:ln>
        </p:spPr>
      </p:pic>
      <p:sp>
        <p:nvSpPr>
          <p:cNvPr id="392" name="Rectangle 5"/>
          <p:cNvSpPr/>
          <p:nvPr/>
        </p:nvSpPr>
        <p:spPr>
          <a:xfrm>
            <a:off x="5991225" y="1952625"/>
            <a:ext cx="4733925" cy="285750"/>
          </a:xfrm>
          <a:prstGeom prst="rect">
            <a:avLst/>
          </a:prstGeom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pPr algn="ctr"/>
            <a:endParaRPr/>
          </a:p>
        </p:txBody>
      </p:sp>
      <p:sp>
        <p:nvSpPr>
          <p:cNvPr id="393" name="Rectangle 11"/>
          <p:cNvSpPr/>
          <p:nvPr/>
        </p:nvSpPr>
        <p:spPr>
          <a:xfrm>
            <a:off x="5991225" y="3815486"/>
            <a:ext cx="4733925" cy="285751"/>
          </a:xfrm>
          <a:prstGeom prst="rect">
            <a:avLst/>
          </a:prstGeom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pPr algn="ctr"/>
            <a:endParaRPr/>
          </a:p>
        </p:txBody>
      </p:sp>
      <p:sp>
        <p:nvSpPr>
          <p:cNvPr id="394" name="Rectangle 12"/>
          <p:cNvSpPr/>
          <p:nvPr/>
        </p:nvSpPr>
        <p:spPr>
          <a:xfrm>
            <a:off x="5991223" y="5678349"/>
            <a:ext cx="5768777" cy="285751"/>
          </a:xfrm>
          <a:prstGeom prst="rect">
            <a:avLst/>
          </a:prstGeom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pPr algn="ctr"/>
            <a:endParaRPr/>
          </a:p>
        </p:txBody>
      </p:sp>
      <p:sp>
        <p:nvSpPr>
          <p:cNvPr id="395" name="Elbow Connector 8"/>
          <p:cNvSpPr/>
          <p:nvPr/>
        </p:nvSpPr>
        <p:spPr>
          <a:xfrm rot="10800000" flipV="1">
            <a:off x="4914901" y="2095500"/>
            <a:ext cx="1076325" cy="6477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0800" y="0"/>
                </a:lnTo>
                <a:lnTo>
                  <a:pt x="10800" y="21600"/>
                </a:lnTo>
                <a:lnTo>
                  <a:pt x="21600" y="21600"/>
                </a:lnTo>
              </a:path>
            </a:pathLst>
          </a:custGeom>
          <a:ln w="6350">
            <a:solidFill>
              <a:schemeClr val="accent1"/>
            </a:solidFill>
            <a:miter/>
            <a:tailEnd type="triangle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396" name="Elbow Connector 14"/>
          <p:cNvSpPr/>
          <p:nvPr/>
        </p:nvSpPr>
        <p:spPr>
          <a:xfrm rot="10800000" flipV="1">
            <a:off x="4914901" y="3958361"/>
            <a:ext cx="1076325" cy="1428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0800" y="0"/>
                </a:lnTo>
                <a:lnTo>
                  <a:pt x="10800" y="21600"/>
                </a:lnTo>
                <a:lnTo>
                  <a:pt x="21600" y="21600"/>
                </a:lnTo>
              </a:path>
            </a:pathLst>
          </a:custGeom>
          <a:ln w="6350">
            <a:solidFill>
              <a:schemeClr val="accent1"/>
            </a:solidFill>
            <a:miter/>
            <a:tailEnd type="triangle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397" name="Elbow Connector 16"/>
          <p:cNvSpPr/>
          <p:nvPr/>
        </p:nvSpPr>
        <p:spPr>
          <a:xfrm rot="10800000">
            <a:off x="4914901" y="5476876"/>
            <a:ext cx="1076324" cy="3333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0800" y="0"/>
                </a:lnTo>
                <a:lnTo>
                  <a:pt x="10800" y="21600"/>
                </a:lnTo>
                <a:lnTo>
                  <a:pt x="21600" y="21600"/>
                </a:lnTo>
              </a:path>
            </a:pathLst>
          </a:custGeom>
          <a:ln w="6350">
            <a:solidFill>
              <a:schemeClr val="accent1"/>
            </a:solidFill>
            <a:miter/>
            <a:tailEnd type="triangle"/>
          </a:ln>
        </p:spPr>
        <p:txBody>
          <a:bodyPr lIns="45719" rIns="45719" anchor="ctr"/>
          <a:lstStyle/>
          <a:p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8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3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3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38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38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38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38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38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38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0" presetClass="entr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5" fill="hold"/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0" fill="hold"/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10" presetClass="entr" fill="hold" grpId="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4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9" grpId="1" build="p" animBg="1" advAuto="0"/>
      <p:bldP spid="391" grpId="2" animBg="1" advAuto="0"/>
      <p:bldP spid="392" grpId="3" animBg="1" advAuto="0"/>
      <p:bldP spid="393" grpId="5" animBg="1" advAuto="0"/>
      <p:bldP spid="394" grpId="7" animBg="1" advAuto="0"/>
      <p:bldP spid="395" grpId="4" animBg="1" advAuto="0"/>
      <p:bldP spid="396" grpId="6" animBg="1" advAuto="0"/>
      <p:bldP spid="397" grpId="8" animBg="1" advAuto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Footer Placeholder 3"/>
          <p:cNvSpPr txBox="1"/>
          <p:nvPr/>
        </p:nvSpPr>
        <p:spPr>
          <a:xfrm>
            <a:off x="431999" y="6495018"/>
            <a:ext cx="5664001" cy="184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200">
                <a:solidFill>
                  <a:srgbClr val="404040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rPr lang="en-US" dirty="0"/>
              <a:t>Window Functions in MySQL with Python </a:t>
            </a:r>
            <a:r>
              <a:rPr lang="en-US" dirty="0" smtClean="0"/>
              <a:t>Integration </a:t>
            </a:r>
            <a:r>
              <a:rPr dirty="0" smtClean="0"/>
              <a:t>– </a:t>
            </a:r>
            <a:r>
              <a:rPr dirty="0"/>
              <a:t>Team 7</a:t>
            </a:r>
          </a:p>
        </p:txBody>
      </p:sp>
      <p:sp>
        <p:nvSpPr>
          <p:cNvPr id="400" name="Title 1"/>
          <p:cNvSpPr txBox="1">
            <a:spLocks noGrp="1"/>
          </p:cNvSpPr>
          <p:nvPr>
            <p:ph type="title"/>
          </p:nvPr>
        </p:nvSpPr>
        <p:spPr>
          <a:xfrm>
            <a:off x="431999" y="431999"/>
            <a:ext cx="11760001" cy="432001"/>
          </a:xfrm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 spc="-200"/>
            </a:lvl1pPr>
          </a:lstStyle>
          <a:p>
            <a:r>
              <a:t>Q1. What percentage of customers generally hold &gt;1 rentals at a time?</a:t>
            </a:r>
          </a:p>
        </p:txBody>
      </p:sp>
      <p:sp>
        <p:nvSpPr>
          <p:cNvPr id="401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431999" y="1037968"/>
            <a:ext cx="11426626" cy="5153283"/>
          </a:xfrm>
          <a:prstGeom prst="rect">
            <a:avLst/>
          </a:prstGeom>
        </p:spPr>
        <p:txBody>
          <a:bodyPr/>
          <a:lstStyle/>
          <a:p>
            <a:pPr marL="282892" indent="-282892" defTabSz="905255">
              <a:spcBef>
                <a:spcPts val="900"/>
              </a:spcBef>
              <a:defRPr sz="1782"/>
            </a:pPr>
            <a:r>
              <a:t>Customer profiling based on average days between rentals and average rental period</a:t>
            </a:r>
          </a:p>
          <a:p>
            <a:pPr marL="282892" indent="-282892" defTabSz="905255">
              <a:spcBef>
                <a:spcPts val="900"/>
              </a:spcBef>
              <a:defRPr sz="1782"/>
            </a:pPr>
            <a:endParaRPr/>
          </a:p>
          <a:p>
            <a:pPr marL="282892" indent="-282892" defTabSz="905255">
              <a:spcBef>
                <a:spcPts val="900"/>
              </a:spcBef>
              <a:defRPr sz="1782"/>
            </a:pPr>
            <a:endParaRPr/>
          </a:p>
          <a:p>
            <a:pPr marL="282892" indent="-282892" defTabSz="905255">
              <a:spcBef>
                <a:spcPts val="900"/>
              </a:spcBef>
              <a:defRPr sz="1782"/>
            </a:pPr>
            <a:endParaRPr/>
          </a:p>
          <a:p>
            <a:pPr marL="282892" indent="-282892" defTabSz="905255">
              <a:spcBef>
                <a:spcPts val="900"/>
              </a:spcBef>
              <a:defRPr sz="1782"/>
            </a:pPr>
            <a:endParaRPr/>
          </a:p>
          <a:p>
            <a:pPr marL="282892" indent="-282892" defTabSz="905255">
              <a:spcBef>
                <a:spcPts val="900"/>
              </a:spcBef>
              <a:defRPr sz="1782"/>
            </a:pPr>
            <a:endParaRPr/>
          </a:p>
          <a:p>
            <a:pPr marL="282892" indent="-282892" defTabSz="905255">
              <a:spcBef>
                <a:spcPts val="900"/>
              </a:spcBef>
              <a:defRPr sz="1782"/>
            </a:pPr>
            <a:endParaRPr/>
          </a:p>
          <a:p>
            <a:pPr marL="282892" indent="-282892" defTabSz="905255">
              <a:spcBef>
                <a:spcPts val="900"/>
              </a:spcBef>
              <a:defRPr sz="1782"/>
            </a:pPr>
            <a:endParaRPr/>
          </a:p>
          <a:p>
            <a:pPr marL="282892" indent="-282892" defTabSz="905255">
              <a:spcBef>
                <a:spcPts val="900"/>
              </a:spcBef>
              <a:defRPr sz="1782"/>
            </a:pPr>
            <a:endParaRPr/>
          </a:p>
          <a:p>
            <a:pPr marL="282892" indent="-282892" defTabSz="905255">
              <a:spcBef>
                <a:spcPts val="900"/>
              </a:spcBef>
              <a:defRPr sz="1782"/>
            </a:pPr>
            <a:endParaRPr/>
          </a:p>
          <a:p>
            <a:pPr marL="282892" indent="-282892" defTabSz="905255">
              <a:spcBef>
                <a:spcPts val="900"/>
              </a:spcBef>
              <a:defRPr sz="1782"/>
            </a:pPr>
            <a:endParaRPr/>
          </a:p>
          <a:p>
            <a:pPr marL="282892" indent="-282892" defTabSz="905255">
              <a:spcBef>
                <a:spcPts val="900"/>
              </a:spcBef>
              <a:defRPr sz="1782"/>
            </a:pPr>
            <a:endParaRPr/>
          </a:p>
          <a:p>
            <a:pPr marL="282892" indent="-282892" defTabSz="905255">
              <a:spcBef>
                <a:spcPts val="900"/>
              </a:spcBef>
              <a:defRPr sz="1386"/>
            </a:pPr>
            <a:r>
              <a:t>‘Multi rental’ customer </a:t>
            </a:r>
            <a:r>
              <a:rPr>
                <a:latin typeface="Wingdings"/>
                <a:ea typeface="Wingdings"/>
                <a:cs typeface="Wingdings"/>
                <a:sym typeface="Wingdings"/>
              </a:rPr>
              <a:t> </a:t>
            </a:r>
            <a:r>
              <a:t>Customers who generally rent a second title before renting the first one</a:t>
            </a:r>
          </a:p>
          <a:p>
            <a:pPr marL="282892" indent="-282892" defTabSz="905255">
              <a:spcBef>
                <a:spcPts val="900"/>
              </a:spcBef>
              <a:defRPr sz="1386"/>
            </a:pPr>
            <a:r>
              <a:t>‘Non-Multi rental’ customer </a:t>
            </a:r>
            <a:r>
              <a:rPr>
                <a:latin typeface="Wingdings"/>
                <a:ea typeface="Wingdings"/>
                <a:cs typeface="Wingdings"/>
                <a:sym typeface="Wingdings"/>
              </a:rPr>
              <a:t> </a:t>
            </a:r>
            <a:r>
              <a:t>Customers who generally rent one title at a time and return the same before the next rental</a:t>
            </a:r>
          </a:p>
        </p:txBody>
      </p:sp>
      <p:sp>
        <p:nvSpPr>
          <p:cNvPr id="402" name="Slide Number Placeholder 4"/>
          <p:cNvSpPr txBox="1">
            <a:spLocks noGrp="1"/>
          </p:cNvSpPr>
          <p:nvPr>
            <p:ph type="sldNum" sz="quarter" idx="2"/>
          </p:nvPr>
        </p:nvSpPr>
        <p:spPr>
          <a:xfrm>
            <a:off x="11760000" y="6508918"/>
            <a:ext cx="432001" cy="156866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8</a:t>
            </a:fld>
            <a:endParaRPr/>
          </a:p>
        </p:txBody>
      </p:sp>
      <p:pic>
        <p:nvPicPr>
          <p:cNvPr id="403" name="Picture 7" descr="Picture 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96000" y="1718375"/>
            <a:ext cx="2695539" cy="2209716"/>
          </a:xfrm>
          <a:prstGeom prst="rect">
            <a:avLst/>
          </a:prstGeom>
          <a:ln w="12700">
            <a:miter lim="400000"/>
          </a:ln>
        </p:spPr>
      </p:pic>
      <p:pic>
        <p:nvPicPr>
          <p:cNvPr id="404" name="Picture 9" descr="Picture 9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340550" y="2546524"/>
            <a:ext cx="2419451" cy="611763"/>
          </a:xfrm>
          <a:prstGeom prst="rect">
            <a:avLst/>
          </a:prstGeom>
          <a:ln w="12700">
            <a:miter lim="400000"/>
          </a:ln>
        </p:spPr>
      </p:pic>
      <p:sp>
        <p:nvSpPr>
          <p:cNvPr id="405" name="TextBox 12"/>
          <p:cNvSpPr txBox="1"/>
          <p:nvPr/>
        </p:nvSpPr>
        <p:spPr>
          <a:xfrm>
            <a:off x="431999" y="1627919"/>
            <a:ext cx="5365651" cy="2104739"/>
          </a:xfrm>
          <a:prstGeom prst="rect">
            <a:avLst/>
          </a:prstGeom>
          <a:solidFill>
            <a:schemeClr val="accent1"/>
          </a:solidFill>
          <a:ln w="19050">
            <a:solidFill>
              <a:srgbClr val="FFFFFF"/>
            </a:solidFill>
            <a:miter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>
                <a:latin typeface="+mj-lt"/>
                <a:ea typeface="+mj-ea"/>
                <a:cs typeface="+mj-cs"/>
                <a:sym typeface="Calibri"/>
              </a:defRPr>
            </a:pPr>
            <a:r>
              <a:t>Observations:</a:t>
            </a:r>
            <a:endParaRPr>
              <a:solidFill>
                <a:srgbClr val="FFFFFF"/>
              </a:solidFill>
            </a:endParaRPr>
          </a:p>
          <a:p>
            <a:pPr marL="285750" indent="-285750">
              <a:buSzPct val="100000"/>
              <a:buFont typeface="Arial"/>
              <a:buChar char="•"/>
              <a:defRPr>
                <a:latin typeface="+mj-lt"/>
                <a:ea typeface="+mj-ea"/>
                <a:cs typeface="+mj-cs"/>
                <a:sym typeface="Calibri"/>
              </a:defRPr>
            </a:pPr>
            <a:r>
              <a:t>There are 599 customers in the SAKILA database</a:t>
            </a:r>
            <a:endParaRPr>
              <a:solidFill>
                <a:srgbClr val="FFFFFF"/>
              </a:solidFill>
            </a:endParaRPr>
          </a:p>
          <a:p>
            <a:pPr marL="285750" indent="-285750">
              <a:buSzPct val="100000"/>
              <a:buFont typeface="Arial"/>
              <a:buChar char="•"/>
              <a:defRPr>
                <a:latin typeface="+mj-lt"/>
                <a:ea typeface="+mj-ea"/>
                <a:cs typeface="+mj-cs"/>
                <a:sym typeface="Calibri"/>
              </a:defRPr>
            </a:pPr>
            <a:r>
              <a:t>~69% of them in general hold multiple rentals at a time</a:t>
            </a:r>
            <a:endParaRPr>
              <a:solidFill>
                <a:srgbClr val="FFFFFF"/>
              </a:solidFill>
            </a:endParaRPr>
          </a:p>
          <a:p>
            <a:pPr marL="285750" indent="-285750">
              <a:buSzPct val="100000"/>
              <a:buFont typeface="Arial"/>
              <a:buChar char="•"/>
              <a:defRPr>
                <a:latin typeface="+mj-lt"/>
                <a:ea typeface="+mj-ea"/>
                <a:cs typeface="+mj-cs"/>
                <a:sym typeface="Calibri"/>
              </a:defRPr>
            </a:pPr>
            <a:r>
              <a:t>A greater percentage of customers generally look to hold multiple rentals at a time, at ~69% (412 out of 599)</a:t>
            </a:r>
          </a:p>
        </p:txBody>
      </p:sp>
      <p:sp>
        <p:nvSpPr>
          <p:cNvPr id="406" name="Rectangle 13"/>
          <p:cNvSpPr/>
          <p:nvPr/>
        </p:nvSpPr>
        <p:spPr>
          <a:xfrm>
            <a:off x="431999" y="3907815"/>
            <a:ext cx="5365651" cy="1222088"/>
          </a:xfrm>
          <a:prstGeom prst="rect">
            <a:avLst/>
          </a:prstGeom>
          <a:solidFill>
            <a:srgbClr val="DDF3C5"/>
          </a:solidFill>
          <a:ln w="12700">
            <a:noFill/>
            <a:miter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>
                <a:latin typeface="+mj-lt"/>
                <a:ea typeface="+mj-ea"/>
                <a:cs typeface="+mj-cs"/>
                <a:sym typeface="Calibri"/>
              </a:defRPr>
            </a:pPr>
            <a:r>
              <a:rPr dirty="0"/>
              <a:t>Business suggestion:</a:t>
            </a:r>
            <a:endParaRPr dirty="0">
              <a:solidFill>
                <a:srgbClr val="FFFFFF"/>
              </a:solidFill>
            </a:endParaRPr>
          </a:p>
          <a:p>
            <a:pPr marL="285750" indent="-285750">
              <a:buSzPct val="100000"/>
              <a:buFont typeface="Arial"/>
              <a:buChar char="•"/>
              <a:defRPr>
                <a:latin typeface="+mj-lt"/>
                <a:ea typeface="+mj-ea"/>
                <a:cs typeface="+mj-cs"/>
                <a:sym typeface="Calibri"/>
              </a:defRPr>
            </a:pPr>
            <a:r>
              <a:rPr dirty="0"/>
              <a:t>The ‘Non-Multi rentals’ customers can be potentially be reached with some offers to rent multiple films to increase rental frequency </a:t>
            </a:r>
          </a:p>
        </p:txBody>
      </p:sp>
      <p:pic>
        <p:nvPicPr>
          <p:cNvPr id="407" name="Picture 14" descr="Picture 14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096000" y="4205833"/>
            <a:ext cx="5664001" cy="90624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0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4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40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40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40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40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40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40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40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40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40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5" fill="hold"/>
                                        <p:tgtEl>
                                          <p:spTgt spid="40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8" fill="hold"/>
                                        <p:tgtEl>
                                          <p:spTgt spid="40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2" fill="hold"/>
                                        <p:tgtEl>
                                          <p:spTgt spid="40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6" fill="hold"/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0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4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8" fill="hold"/>
                                        <p:tgtEl>
                                          <p:spTgt spid="40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1" grpId="1" build="p" animBg="1" advAuto="0"/>
      <p:bldP spid="403" grpId="2" animBg="1" advAuto="0"/>
      <p:bldP spid="404" grpId="3" animBg="1" advAuto="0"/>
      <p:bldP spid="405" grpId="5" animBg="1" advAuto="0"/>
      <p:bldP spid="406" grpId="6" animBg="1" advAuto="0"/>
      <p:bldP spid="407" grpId="4" animBg="1" advAuto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Footer Placeholder 3"/>
          <p:cNvSpPr txBox="1"/>
          <p:nvPr/>
        </p:nvSpPr>
        <p:spPr>
          <a:xfrm>
            <a:off x="431999" y="6495018"/>
            <a:ext cx="5664001" cy="184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200">
                <a:solidFill>
                  <a:srgbClr val="404040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rPr lang="en-US" dirty="0"/>
              <a:t>Window Functions in MySQL with Python </a:t>
            </a:r>
            <a:r>
              <a:rPr lang="en-US" dirty="0" smtClean="0"/>
              <a:t>Integration </a:t>
            </a:r>
            <a:r>
              <a:rPr dirty="0" smtClean="0"/>
              <a:t>– </a:t>
            </a:r>
            <a:r>
              <a:rPr dirty="0"/>
              <a:t>Team 7</a:t>
            </a:r>
          </a:p>
        </p:txBody>
      </p:sp>
      <p:pic>
        <p:nvPicPr>
          <p:cNvPr id="410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991223" y="1249224"/>
            <a:ext cx="4705351" cy="4572001"/>
          </a:xfrm>
          <a:prstGeom prst="rect">
            <a:avLst/>
          </a:prstGeom>
          <a:ln w="12700">
            <a:miter lim="400000"/>
          </a:ln>
        </p:spPr>
      </p:pic>
      <p:sp>
        <p:nvSpPr>
          <p:cNvPr id="411" name="Title 1"/>
          <p:cNvSpPr txBox="1">
            <a:spLocks noGrp="1"/>
          </p:cNvSpPr>
          <p:nvPr>
            <p:ph type="title"/>
          </p:nvPr>
        </p:nvSpPr>
        <p:spPr>
          <a:xfrm>
            <a:off x="431999" y="431999"/>
            <a:ext cx="11550451" cy="432001"/>
          </a:xfrm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 spc="-200"/>
            </a:lvl1pPr>
          </a:lstStyle>
          <a:p>
            <a:r>
              <a:t>Q2. What are the top earning film genres for stocking accordingly?</a:t>
            </a:r>
          </a:p>
        </p:txBody>
      </p:sp>
      <p:sp>
        <p:nvSpPr>
          <p:cNvPr id="412" name="Content Placeholder 2"/>
          <p:cNvSpPr txBox="1">
            <a:spLocks noGrp="1"/>
          </p:cNvSpPr>
          <p:nvPr>
            <p:ph type="body" sz="half" idx="1"/>
          </p:nvPr>
        </p:nvSpPr>
        <p:spPr>
          <a:xfrm>
            <a:off x="432000" y="1037968"/>
            <a:ext cx="3854250" cy="5153283"/>
          </a:xfrm>
          <a:prstGeom prst="rect">
            <a:avLst/>
          </a:prstGeom>
        </p:spPr>
        <p:txBody>
          <a:bodyPr/>
          <a:lstStyle/>
          <a:p>
            <a:r>
              <a:t>Bucket film genres into 4 levels of rental earnings from the data</a:t>
            </a:r>
          </a:p>
          <a:p>
            <a:endParaRPr/>
          </a:p>
          <a:p>
            <a:pPr>
              <a:defRPr b="1"/>
            </a:pPr>
            <a:r>
              <a:t>Querying Steps:</a:t>
            </a:r>
          </a:p>
          <a:p>
            <a:pPr>
              <a:defRPr b="1"/>
            </a:pPr>
            <a:endParaRPr/>
          </a:p>
          <a:p>
            <a:pPr marL="600075" lvl="1" indent="-342900">
              <a:spcBef>
                <a:spcPts val="500"/>
              </a:spcBef>
              <a:buAutoNum type="arabicPeriod"/>
              <a:defRPr sz="1600"/>
            </a:pPr>
            <a:r>
              <a:t>Build a master table by joining tables film, film_category, film, rental, inventory and payment</a:t>
            </a:r>
          </a:p>
          <a:p>
            <a:pPr marL="600075" lvl="1" indent="-342900">
              <a:spcBef>
                <a:spcPts val="500"/>
              </a:spcBef>
              <a:buAutoNum type="arabicPeriod"/>
              <a:defRPr sz="1600"/>
            </a:pPr>
            <a:endParaRPr/>
          </a:p>
          <a:p>
            <a:pPr marL="600075" lvl="1" indent="-342900">
              <a:spcBef>
                <a:spcPts val="500"/>
              </a:spcBef>
              <a:buAutoNum type="arabicPeriod" startAt="2"/>
              <a:defRPr sz="1600"/>
            </a:pPr>
            <a:r>
              <a:t>Calculate total earnings and count of films per genre</a:t>
            </a:r>
          </a:p>
          <a:p>
            <a:pPr marL="600075" lvl="1" indent="-342900">
              <a:spcBef>
                <a:spcPts val="500"/>
              </a:spcBef>
              <a:buAutoNum type="arabicPeriod" startAt="2"/>
              <a:defRPr sz="1600"/>
            </a:pPr>
            <a:endParaRPr/>
          </a:p>
          <a:p>
            <a:pPr marL="600075" lvl="1" indent="-342900">
              <a:spcBef>
                <a:spcPts val="500"/>
              </a:spcBef>
              <a:buAutoNum type="arabicPeriod" startAt="3"/>
              <a:defRPr sz="1600"/>
            </a:pPr>
            <a:r>
              <a:t> Classify film genre in 4 quartiles based on the earnings using the NTILE() function</a:t>
            </a:r>
          </a:p>
        </p:txBody>
      </p:sp>
      <p:sp>
        <p:nvSpPr>
          <p:cNvPr id="413" name="Slide Number Placeholder 4"/>
          <p:cNvSpPr txBox="1">
            <a:spLocks noGrp="1"/>
          </p:cNvSpPr>
          <p:nvPr>
            <p:ph type="sldNum" sz="quarter" idx="2"/>
          </p:nvPr>
        </p:nvSpPr>
        <p:spPr>
          <a:xfrm>
            <a:off x="11760000" y="6508918"/>
            <a:ext cx="432001" cy="156866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9</a:t>
            </a:fld>
            <a:endParaRPr/>
          </a:p>
        </p:txBody>
      </p:sp>
      <p:sp>
        <p:nvSpPr>
          <p:cNvPr id="414" name="Rectangle 5"/>
          <p:cNvSpPr/>
          <p:nvPr/>
        </p:nvSpPr>
        <p:spPr>
          <a:xfrm>
            <a:off x="5991224" y="2000250"/>
            <a:ext cx="5768777" cy="2381250"/>
          </a:xfrm>
          <a:prstGeom prst="rect">
            <a:avLst/>
          </a:prstGeom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pPr algn="ctr"/>
            <a:endParaRPr/>
          </a:p>
        </p:txBody>
      </p:sp>
      <p:sp>
        <p:nvSpPr>
          <p:cNvPr id="415" name="Rectangle 12"/>
          <p:cNvSpPr/>
          <p:nvPr/>
        </p:nvSpPr>
        <p:spPr>
          <a:xfrm>
            <a:off x="5991223" y="5188984"/>
            <a:ext cx="5768778" cy="258687"/>
          </a:xfrm>
          <a:prstGeom prst="rect">
            <a:avLst/>
          </a:prstGeom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pPr algn="ctr"/>
            <a:endParaRPr/>
          </a:p>
        </p:txBody>
      </p:sp>
      <p:sp>
        <p:nvSpPr>
          <p:cNvPr id="416" name="Elbow Connector 14"/>
          <p:cNvSpPr/>
          <p:nvPr/>
        </p:nvSpPr>
        <p:spPr>
          <a:xfrm rot="10800000" flipV="1">
            <a:off x="4234560" y="3190874"/>
            <a:ext cx="1756666" cy="2381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0800" y="0"/>
                </a:lnTo>
                <a:lnTo>
                  <a:pt x="10800" y="21600"/>
                </a:lnTo>
                <a:lnTo>
                  <a:pt x="21600" y="21600"/>
                </a:lnTo>
              </a:path>
            </a:pathLst>
          </a:custGeom>
          <a:ln w="6350">
            <a:solidFill>
              <a:schemeClr val="accent1"/>
            </a:solidFill>
            <a:miter/>
            <a:tailEnd type="triangle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417" name="Elbow Connector 16"/>
          <p:cNvSpPr/>
          <p:nvPr/>
        </p:nvSpPr>
        <p:spPr>
          <a:xfrm rot="10800000">
            <a:off x="4286253" y="4740688"/>
            <a:ext cx="1704972" cy="5776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0800" y="0"/>
                </a:lnTo>
                <a:lnTo>
                  <a:pt x="10800" y="21600"/>
                </a:lnTo>
                <a:lnTo>
                  <a:pt x="21600" y="21600"/>
                </a:lnTo>
              </a:path>
            </a:pathLst>
          </a:custGeom>
          <a:ln w="6350">
            <a:solidFill>
              <a:schemeClr val="accent1"/>
            </a:solidFill>
            <a:miter/>
            <a:tailEnd type="triangle"/>
          </a:ln>
        </p:spPr>
        <p:txBody>
          <a:bodyPr lIns="45719" rIns="45719" anchor="ctr"/>
          <a:lstStyle/>
          <a:p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1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4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4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4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0" presetClass="entr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0" presetClass="entr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4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9" fill="hold"/>
                                        <p:tgtEl>
                                          <p:spTgt spid="4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2" fill="hold"/>
                                        <p:tgtEl>
                                          <p:spTgt spid="4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5" fill="hold"/>
                                        <p:tgtEl>
                                          <p:spTgt spid="4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8" fill="hold"/>
                                        <p:tgtEl>
                                          <p:spTgt spid="4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1" fill="hold"/>
                                        <p:tgtEl>
                                          <p:spTgt spid="4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0" grpId="2" animBg="1" advAuto="0"/>
      <p:bldP spid="412" grpId="1" build="p" animBg="1" advAuto="0"/>
      <p:bldP spid="414" grpId="3" animBg="1" advAuto="0"/>
      <p:bldP spid="415" grpId="5" animBg="1" advAuto="0"/>
      <p:bldP spid="416" grpId="4" animBg="1" advAuto="0"/>
      <p:bldP spid="417" grpId="6" animBg="1" advAuto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2F2F2"/>
      </a:lt1>
      <a:dk2>
        <a:srgbClr val="A7A7A7"/>
      </a:dk2>
      <a:lt2>
        <a:srgbClr val="535353"/>
      </a:lt2>
      <a:accent1>
        <a:srgbClr val="25C6E3"/>
      </a:accent1>
      <a:accent2>
        <a:srgbClr val="E80554"/>
      </a:accent2>
      <a:accent3>
        <a:srgbClr val="A9E26F"/>
      </a:accent3>
      <a:accent4>
        <a:srgbClr val="EAD000"/>
      </a:accent4>
      <a:accent5>
        <a:srgbClr val="1A0F49"/>
      </a:accent5>
      <a:accent6>
        <a:srgbClr val="FF4A01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ndara"/>
            <a:ea typeface="Candara"/>
            <a:cs typeface="Candara"/>
            <a:sym typeface="Candar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ndara"/>
            <a:ea typeface="Candara"/>
            <a:cs typeface="Candara"/>
            <a:sym typeface="Candar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25C6E3"/>
      </a:accent1>
      <a:accent2>
        <a:srgbClr val="E80554"/>
      </a:accent2>
      <a:accent3>
        <a:srgbClr val="A9E26F"/>
      </a:accent3>
      <a:accent4>
        <a:srgbClr val="EAD000"/>
      </a:accent4>
      <a:accent5>
        <a:srgbClr val="1A0F49"/>
      </a:accent5>
      <a:accent6>
        <a:srgbClr val="FF4A01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ndara"/>
            <a:ea typeface="Candara"/>
            <a:cs typeface="Candara"/>
            <a:sym typeface="Candar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ndara"/>
            <a:ea typeface="Candara"/>
            <a:cs typeface="Candara"/>
            <a:sym typeface="Candar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</TotalTime>
  <Words>1508</Words>
  <Application>Microsoft Office PowerPoint</Application>
  <PresentationFormat>Widescreen</PresentationFormat>
  <Paragraphs>225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Arial</vt:lpstr>
      <vt:lpstr>Calibri</vt:lpstr>
      <vt:lpstr>Candara</vt:lpstr>
      <vt:lpstr>Corbel</vt:lpstr>
      <vt:lpstr>Wingdings</vt:lpstr>
      <vt:lpstr>Office Theme</vt:lpstr>
      <vt:lpstr>Window Functions in MySQL with Python Integration</vt:lpstr>
      <vt:lpstr>AGENDA</vt:lpstr>
      <vt:lpstr>Overview of Window Functions</vt:lpstr>
      <vt:lpstr>Database Considered For Case Study</vt:lpstr>
      <vt:lpstr>Case Study</vt:lpstr>
      <vt:lpstr>Case Study Overview</vt:lpstr>
      <vt:lpstr>Q1. What percentage of customers generally hold &gt;1 rentals at a time?</vt:lpstr>
      <vt:lpstr>Q1. What percentage of customers generally hold &gt;1 rentals at a time?</vt:lpstr>
      <vt:lpstr>Q2. What are the top earning film genres for stocking accordingly?</vt:lpstr>
      <vt:lpstr>Q2. What are the top earning film genres for stocking accordingly?</vt:lpstr>
      <vt:lpstr>What is the frequency of payment services offered by each staff?</vt:lpstr>
      <vt:lpstr>Learnings &amp; Conclusions</vt:lpstr>
      <vt:lpstr>NTILE() – Overview and Logic</vt:lpstr>
      <vt:lpstr>Classify the film genres into buckets based on top earnings ?</vt:lpstr>
      <vt:lpstr>Classify actors into buckets of most rented (demand)?</vt:lpstr>
      <vt:lpstr>Which actors are most promising to invest based on current earnings?</vt:lpstr>
      <vt:lpstr>Bucket list of movies based on ratings and best earnings?</vt:lpstr>
      <vt:lpstr>LAST_VALUE() Function Overview</vt:lpstr>
      <vt:lpstr>LAST_VALUE() Function Overview</vt:lpstr>
      <vt:lpstr>LAST_VALUE() questions addressed on Sakila</vt:lpstr>
      <vt:lpstr>LAST_VALUE() questions addressed on Sakila</vt:lpstr>
      <vt:lpstr>Python and SQL Connectivity, Sample 1</vt:lpstr>
      <vt:lpstr>A Multiple Join Query - Sample  2</vt:lpstr>
      <vt:lpstr>A Multiple Join Query - Sample  3 &amp; 4</vt:lpstr>
      <vt:lpstr>Another Query - Sample 5</vt:lpstr>
      <vt:lpstr>Another Query - Sample 6</vt:lpstr>
      <vt:lpstr>Another Query - Sample 7 &amp; 8</vt:lpstr>
      <vt:lpstr>Another Query - Sample 11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Window Functions in MySQL with Python Integration</dc:title>
  <cp:lastModifiedBy>Praveen Manohar G</cp:lastModifiedBy>
  <cp:revision>7</cp:revision>
  <dcterms:modified xsi:type="dcterms:W3CDTF">2020-10-22T20:14:59Z</dcterms:modified>
</cp:coreProperties>
</file>